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63" r:id="rId4"/>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2.xml"/><Relationship Id="rId4" Type="http://schemas.openxmlformats.org/officeDocument/2006/relationships/slide" Target="slides/slide1.xml"/><Relationship Id="rId9"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27D8E6F-4B58-41FD-A8FB-BF8575660229}" type="doc">
      <dgm:prSet loTypeId="urn:microsoft.com/office/officeart/2005/8/layout/radial3" loCatId="relationship" qsTypeId="urn:microsoft.com/office/officeart/2005/8/quickstyle/3d3" qsCatId="3D" csTypeId="urn:microsoft.com/office/officeart/2005/8/colors/colorful1" csCatId="colorful" phldr="1"/>
      <dgm:spPr/>
      <dgm:t>
        <a:bodyPr/>
        <a:lstStyle/>
        <a:p>
          <a:endParaRPr lang="en-GB"/>
        </a:p>
      </dgm:t>
    </dgm:pt>
    <dgm:pt modelId="{1839A5F1-2632-4117-82D6-644A28745041}">
      <dgm:prSet phldrT="[Text]"/>
      <dgm:spPr/>
      <dgm:t>
        <a:bodyPr/>
        <a:lstStyle/>
        <a:p>
          <a:r>
            <a:rPr lang="en-GB" dirty="0">
              <a:latin typeface="Twinkl" panose="02000000000000000000" pitchFamily="2" charset="0"/>
            </a:rPr>
            <a:t>At PFNIS, our EYFS children will experience…</a:t>
          </a:r>
        </a:p>
      </dgm:t>
    </dgm:pt>
    <dgm:pt modelId="{B6B13775-D560-4363-8E8B-2B4E529939B8}" type="parTrans" cxnId="{279700E7-8E51-4F35-B3BF-5936991A2614}">
      <dgm:prSet/>
      <dgm:spPr/>
      <dgm:t>
        <a:bodyPr/>
        <a:lstStyle/>
        <a:p>
          <a:endParaRPr lang="en-GB"/>
        </a:p>
      </dgm:t>
    </dgm:pt>
    <dgm:pt modelId="{83C6A7A9-68CC-40FA-B7BF-4F1E25D6FD0C}" type="sibTrans" cxnId="{279700E7-8E51-4F35-B3BF-5936991A2614}">
      <dgm:prSet/>
      <dgm:spPr/>
      <dgm:t>
        <a:bodyPr/>
        <a:lstStyle/>
        <a:p>
          <a:endParaRPr lang="en-GB"/>
        </a:p>
      </dgm:t>
    </dgm:pt>
    <dgm:pt modelId="{41A1D090-B9EE-4C05-9EAC-9E477952F4F9}">
      <dgm:prSet phldrT="[Text]" custT="1"/>
      <dgm:spPr/>
      <dgm:t>
        <a:bodyPr/>
        <a:lstStyle/>
        <a:p>
          <a:r>
            <a:rPr lang="en-GB" sz="1400" dirty="0">
              <a:latin typeface="Twinkl" panose="02000000000000000000" pitchFamily="2" charset="0"/>
            </a:rPr>
            <a:t>Board games</a:t>
          </a:r>
        </a:p>
      </dgm:t>
    </dgm:pt>
    <dgm:pt modelId="{FEB554D3-57C3-4C6D-B45B-9A2965C682E8}" type="parTrans" cxnId="{20F22438-44E7-4A61-8CC0-5FB8AADB7CC1}">
      <dgm:prSet/>
      <dgm:spPr/>
      <dgm:t>
        <a:bodyPr/>
        <a:lstStyle/>
        <a:p>
          <a:endParaRPr lang="en-GB"/>
        </a:p>
      </dgm:t>
    </dgm:pt>
    <dgm:pt modelId="{BD3BE933-7245-4C2F-B86D-957380FBB293}" type="sibTrans" cxnId="{20F22438-44E7-4A61-8CC0-5FB8AADB7CC1}">
      <dgm:prSet/>
      <dgm:spPr/>
      <dgm:t>
        <a:bodyPr/>
        <a:lstStyle/>
        <a:p>
          <a:endParaRPr lang="en-GB"/>
        </a:p>
      </dgm:t>
    </dgm:pt>
    <dgm:pt modelId="{D9C2590A-8722-483F-88CE-79172A7458DC}">
      <dgm:prSet phldrT="[Text]" custT="1"/>
      <dgm:spPr/>
      <dgm:t>
        <a:bodyPr/>
        <a:lstStyle/>
        <a:p>
          <a:r>
            <a:rPr lang="en-GB" sz="1400" dirty="0">
              <a:latin typeface="Twinkl" panose="02000000000000000000" pitchFamily="2" charset="0"/>
            </a:rPr>
            <a:t>Assemblies</a:t>
          </a:r>
        </a:p>
      </dgm:t>
    </dgm:pt>
    <dgm:pt modelId="{58A0C867-738B-4D43-8B9A-6BD55F584850}" type="parTrans" cxnId="{0374ECA4-B24D-4B70-A42E-74548D824152}">
      <dgm:prSet/>
      <dgm:spPr/>
      <dgm:t>
        <a:bodyPr/>
        <a:lstStyle/>
        <a:p>
          <a:endParaRPr lang="en-GB"/>
        </a:p>
      </dgm:t>
    </dgm:pt>
    <dgm:pt modelId="{68EE2CA6-0CBB-4F54-8D79-85DD450F5A7B}" type="sibTrans" cxnId="{0374ECA4-B24D-4B70-A42E-74548D824152}">
      <dgm:prSet/>
      <dgm:spPr/>
      <dgm:t>
        <a:bodyPr/>
        <a:lstStyle/>
        <a:p>
          <a:endParaRPr lang="en-GB"/>
        </a:p>
      </dgm:t>
    </dgm:pt>
    <dgm:pt modelId="{0FB2F7FE-1741-4C99-8C4E-64D0B7B2C2CD}">
      <dgm:prSet phldrT="[Text]" custT="1"/>
      <dgm:spPr/>
      <dgm:t>
        <a:bodyPr/>
        <a:lstStyle/>
        <a:p>
          <a:r>
            <a:rPr lang="en-GB" sz="1400" dirty="0">
              <a:latin typeface="Twinkl" panose="02000000000000000000" pitchFamily="2" charset="0"/>
            </a:rPr>
            <a:t>Woodland </a:t>
          </a:r>
        </a:p>
        <a:p>
          <a:r>
            <a:rPr lang="en-GB" sz="1400" dirty="0">
              <a:latin typeface="Twinkl" panose="02000000000000000000" pitchFamily="2" charset="0"/>
            </a:rPr>
            <a:t>visits</a:t>
          </a:r>
        </a:p>
      </dgm:t>
    </dgm:pt>
    <dgm:pt modelId="{34D28414-96DA-4C0C-9199-37BC3AF0AA36}" type="parTrans" cxnId="{9177955B-694B-4C2F-9354-2A157519452B}">
      <dgm:prSet/>
      <dgm:spPr/>
      <dgm:t>
        <a:bodyPr/>
        <a:lstStyle/>
        <a:p>
          <a:endParaRPr lang="en-GB"/>
        </a:p>
      </dgm:t>
    </dgm:pt>
    <dgm:pt modelId="{0BF8D164-3EBE-40D6-ACC0-356D23645404}" type="sibTrans" cxnId="{9177955B-694B-4C2F-9354-2A157519452B}">
      <dgm:prSet/>
      <dgm:spPr/>
      <dgm:t>
        <a:bodyPr/>
        <a:lstStyle/>
        <a:p>
          <a:endParaRPr lang="en-GB"/>
        </a:p>
      </dgm:t>
    </dgm:pt>
    <dgm:pt modelId="{2F6FB5DB-36B6-4E58-867F-60FFFD42D574}">
      <dgm:prSet phldrT="[Text]" custT="1"/>
      <dgm:spPr/>
      <dgm:t>
        <a:bodyPr/>
        <a:lstStyle/>
        <a:p>
          <a:r>
            <a:rPr lang="en-GB" sz="1400" dirty="0">
              <a:latin typeface="Twinkl" panose="02000000000000000000" pitchFamily="2" charset="0"/>
            </a:rPr>
            <a:t>Focus </a:t>
          </a:r>
        </a:p>
        <a:p>
          <a:r>
            <a:rPr lang="en-GB" sz="1400" dirty="0">
              <a:latin typeface="Twinkl" panose="02000000000000000000" pitchFamily="2" charset="0"/>
            </a:rPr>
            <a:t>days</a:t>
          </a:r>
        </a:p>
      </dgm:t>
    </dgm:pt>
    <dgm:pt modelId="{DBC4E018-F4B8-4826-BE78-033568CCD5D2}" type="parTrans" cxnId="{E2A2D4F7-3C36-4A53-A034-832DBF24ECA6}">
      <dgm:prSet/>
      <dgm:spPr/>
      <dgm:t>
        <a:bodyPr/>
        <a:lstStyle/>
        <a:p>
          <a:endParaRPr lang="en-GB"/>
        </a:p>
      </dgm:t>
    </dgm:pt>
    <dgm:pt modelId="{61AFE08B-DCE5-45F4-B38A-D3BEBD0C20B8}" type="sibTrans" cxnId="{E2A2D4F7-3C36-4A53-A034-832DBF24ECA6}">
      <dgm:prSet/>
      <dgm:spPr/>
      <dgm:t>
        <a:bodyPr/>
        <a:lstStyle/>
        <a:p>
          <a:endParaRPr lang="en-GB"/>
        </a:p>
      </dgm:t>
    </dgm:pt>
    <dgm:pt modelId="{4E5BDFD6-9575-4A74-806A-334222D095AD}">
      <dgm:prSet custT="1"/>
      <dgm:spPr/>
      <dgm:t>
        <a:bodyPr/>
        <a:lstStyle/>
        <a:p>
          <a:r>
            <a:rPr lang="en-GB" sz="1400" dirty="0">
              <a:latin typeface="Twinkl" panose="02000000000000000000" pitchFamily="2" charset="0"/>
            </a:rPr>
            <a:t>Cooking</a:t>
          </a:r>
        </a:p>
      </dgm:t>
    </dgm:pt>
    <dgm:pt modelId="{4252602C-4341-4C0D-863E-0A1364A57F5C}" type="parTrans" cxnId="{B370D079-A95A-4AA8-A0BB-F6427A412B49}">
      <dgm:prSet/>
      <dgm:spPr/>
      <dgm:t>
        <a:bodyPr/>
        <a:lstStyle/>
        <a:p>
          <a:endParaRPr lang="en-GB"/>
        </a:p>
      </dgm:t>
    </dgm:pt>
    <dgm:pt modelId="{263806D2-7EEF-4223-A7D2-F3971B187B55}" type="sibTrans" cxnId="{B370D079-A95A-4AA8-A0BB-F6427A412B49}">
      <dgm:prSet/>
      <dgm:spPr/>
      <dgm:t>
        <a:bodyPr/>
        <a:lstStyle/>
        <a:p>
          <a:endParaRPr lang="en-GB"/>
        </a:p>
      </dgm:t>
    </dgm:pt>
    <dgm:pt modelId="{763B4D33-3DD2-4EEE-A3F5-29981717EAC3}">
      <dgm:prSet custT="1"/>
      <dgm:spPr/>
      <dgm:t>
        <a:bodyPr/>
        <a:lstStyle/>
        <a:p>
          <a:r>
            <a:rPr lang="en-GB" sz="1400" dirty="0">
              <a:latin typeface="Twinkl" panose="02000000000000000000" pitchFamily="2" charset="0"/>
            </a:rPr>
            <a:t>Visiting the library</a:t>
          </a:r>
        </a:p>
      </dgm:t>
    </dgm:pt>
    <dgm:pt modelId="{19F7B1EA-2F31-4EB4-9FE4-4BA5EAE6B19C}" type="parTrans" cxnId="{29BB02D2-EF05-4F17-A2AB-61A9694CE6E9}">
      <dgm:prSet/>
      <dgm:spPr/>
      <dgm:t>
        <a:bodyPr/>
        <a:lstStyle/>
        <a:p>
          <a:endParaRPr lang="en-GB"/>
        </a:p>
      </dgm:t>
    </dgm:pt>
    <dgm:pt modelId="{85B5129F-FC06-4372-B236-A6A7FC1A9B0B}" type="sibTrans" cxnId="{29BB02D2-EF05-4F17-A2AB-61A9694CE6E9}">
      <dgm:prSet/>
      <dgm:spPr/>
      <dgm:t>
        <a:bodyPr/>
        <a:lstStyle/>
        <a:p>
          <a:endParaRPr lang="en-GB"/>
        </a:p>
      </dgm:t>
    </dgm:pt>
    <dgm:pt modelId="{76066108-AFD8-4157-B355-72D37087DB10}">
      <dgm:prSet custT="1"/>
      <dgm:spPr/>
      <dgm:t>
        <a:bodyPr/>
        <a:lstStyle/>
        <a:p>
          <a:r>
            <a:rPr lang="en-GB" sz="1600" dirty="0">
              <a:latin typeface="Twinkl" panose="02000000000000000000" pitchFamily="2" charset="0"/>
            </a:rPr>
            <a:t>Visitors</a:t>
          </a:r>
        </a:p>
      </dgm:t>
    </dgm:pt>
    <dgm:pt modelId="{C1FA8737-2832-4F4D-970C-EA3D29FAE621}" type="parTrans" cxnId="{E8594710-486E-4401-BD0D-034F85A38AC5}">
      <dgm:prSet/>
      <dgm:spPr/>
      <dgm:t>
        <a:bodyPr/>
        <a:lstStyle/>
        <a:p>
          <a:endParaRPr lang="en-GB"/>
        </a:p>
      </dgm:t>
    </dgm:pt>
    <dgm:pt modelId="{FF5EE9D0-FC20-4BD0-B5E0-F1BD4DD087F9}" type="sibTrans" cxnId="{E8594710-486E-4401-BD0D-034F85A38AC5}">
      <dgm:prSet/>
      <dgm:spPr/>
      <dgm:t>
        <a:bodyPr/>
        <a:lstStyle/>
        <a:p>
          <a:endParaRPr lang="en-GB"/>
        </a:p>
      </dgm:t>
    </dgm:pt>
    <dgm:pt modelId="{0B7BAD26-93B9-4229-9A75-ACFC7B50DBAD}">
      <dgm:prSet custT="1"/>
      <dgm:spPr/>
      <dgm:t>
        <a:bodyPr/>
        <a:lstStyle/>
        <a:p>
          <a:r>
            <a:rPr lang="en-GB" sz="1400" dirty="0">
              <a:latin typeface="Twinkl" panose="02000000000000000000" pitchFamily="2" charset="0"/>
            </a:rPr>
            <a:t>Local </a:t>
          </a:r>
        </a:p>
        <a:p>
          <a:r>
            <a:rPr lang="en-GB" sz="1400" dirty="0">
              <a:latin typeface="Twinkl" panose="02000000000000000000" pitchFamily="2" charset="0"/>
            </a:rPr>
            <a:t>area walks</a:t>
          </a:r>
        </a:p>
      </dgm:t>
    </dgm:pt>
    <dgm:pt modelId="{13C9257E-4E17-48EA-9772-15DFA42A0778}" type="parTrans" cxnId="{E80CFFD5-5252-41A5-8C90-8FE02293F6B7}">
      <dgm:prSet/>
      <dgm:spPr/>
      <dgm:t>
        <a:bodyPr/>
        <a:lstStyle/>
        <a:p>
          <a:endParaRPr lang="en-GB"/>
        </a:p>
      </dgm:t>
    </dgm:pt>
    <dgm:pt modelId="{948E25FE-9878-4B4D-B0F8-CB01F2D1391A}" type="sibTrans" cxnId="{E80CFFD5-5252-41A5-8C90-8FE02293F6B7}">
      <dgm:prSet/>
      <dgm:spPr/>
      <dgm:t>
        <a:bodyPr/>
        <a:lstStyle/>
        <a:p>
          <a:endParaRPr lang="en-GB"/>
        </a:p>
      </dgm:t>
    </dgm:pt>
    <dgm:pt modelId="{C0E06FA7-310D-4380-B4E6-A47B3505F306}">
      <dgm:prSet custT="1"/>
      <dgm:spPr/>
      <dgm:t>
        <a:bodyPr/>
        <a:lstStyle/>
        <a:p>
          <a:r>
            <a:rPr lang="en-GB" sz="1200" dirty="0">
              <a:latin typeface="Twinkl" panose="02000000000000000000" pitchFamily="2" charset="0"/>
            </a:rPr>
            <a:t>Fundraising</a:t>
          </a:r>
        </a:p>
      </dgm:t>
    </dgm:pt>
    <dgm:pt modelId="{875468BE-5C81-448E-BE2B-13819C719E41}" type="parTrans" cxnId="{88094590-F590-4504-8D0D-BDF0E9F9FB8C}">
      <dgm:prSet/>
      <dgm:spPr/>
      <dgm:t>
        <a:bodyPr/>
        <a:lstStyle/>
        <a:p>
          <a:endParaRPr lang="en-GB"/>
        </a:p>
      </dgm:t>
    </dgm:pt>
    <dgm:pt modelId="{7539F287-7965-4779-810B-10ECC0FA396F}" type="sibTrans" cxnId="{88094590-F590-4504-8D0D-BDF0E9F9FB8C}">
      <dgm:prSet/>
      <dgm:spPr/>
      <dgm:t>
        <a:bodyPr/>
        <a:lstStyle/>
        <a:p>
          <a:endParaRPr lang="en-GB"/>
        </a:p>
      </dgm:t>
    </dgm:pt>
    <dgm:pt modelId="{4FFF223D-AD8E-4250-92FB-0BC75B428D87}">
      <dgm:prSet custT="1"/>
      <dgm:spPr/>
      <dgm:t>
        <a:bodyPr/>
        <a:lstStyle/>
        <a:p>
          <a:r>
            <a:rPr lang="en-GB" sz="1400" dirty="0">
              <a:latin typeface="Twinkl" panose="02000000000000000000" pitchFamily="2" charset="0"/>
            </a:rPr>
            <a:t>Trips</a:t>
          </a:r>
        </a:p>
      </dgm:t>
    </dgm:pt>
    <dgm:pt modelId="{FB48A620-F08E-46C5-94A9-44F6A3B3D2CC}" type="parTrans" cxnId="{DB717796-56D1-4E27-8A0B-E97C36CD5AE6}">
      <dgm:prSet/>
      <dgm:spPr/>
      <dgm:t>
        <a:bodyPr/>
        <a:lstStyle/>
        <a:p>
          <a:endParaRPr lang="en-GB"/>
        </a:p>
      </dgm:t>
    </dgm:pt>
    <dgm:pt modelId="{A4F4C6DC-4739-4897-AA96-C4412F138FAF}" type="sibTrans" cxnId="{DB717796-56D1-4E27-8A0B-E97C36CD5AE6}">
      <dgm:prSet/>
      <dgm:spPr/>
      <dgm:t>
        <a:bodyPr/>
        <a:lstStyle/>
        <a:p>
          <a:endParaRPr lang="en-GB"/>
        </a:p>
      </dgm:t>
    </dgm:pt>
    <dgm:pt modelId="{C6A5F67E-EB06-4FCF-9ADD-C386801E8246}">
      <dgm:prSet custT="1"/>
      <dgm:spPr/>
      <dgm:t>
        <a:bodyPr/>
        <a:lstStyle/>
        <a:p>
          <a:r>
            <a:rPr lang="en-GB" sz="1400" dirty="0">
              <a:latin typeface="Twinkl" panose="02000000000000000000" pitchFamily="2" charset="0"/>
            </a:rPr>
            <a:t>Gardening</a:t>
          </a:r>
        </a:p>
      </dgm:t>
    </dgm:pt>
    <dgm:pt modelId="{C7158950-0AE5-4FC7-A057-C1EC1E96F293}" type="parTrans" cxnId="{363F018F-E4F8-4E81-8C55-41FAAFDE65A1}">
      <dgm:prSet/>
      <dgm:spPr/>
      <dgm:t>
        <a:bodyPr/>
        <a:lstStyle/>
        <a:p>
          <a:endParaRPr lang="en-GB"/>
        </a:p>
      </dgm:t>
    </dgm:pt>
    <dgm:pt modelId="{E8BCE593-7B6C-404E-A40C-24F11DA0B0D7}" type="sibTrans" cxnId="{363F018F-E4F8-4E81-8C55-41FAAFDE65A1}">
      <dgm:prSet/>
      <dgm:spPr/>
      <dgm:t>
        <a:bodyPr/>
        <a:lstStyle/>
        <a:p>
          <a:endParaRPr lang="en-GB"/>
        </a:p>
      </dgm:t>
    </dgm:pt>
    <dgm:pt modelId="{8F9C4BAA-1A51-4743-B749-839761213359}">
      <dgm:prSet custT="1"/>
      <dgm:spPr/>
      <dgm:t>
        <a:bodyPr/>
        <a:lstStyle/>
        <a:p>
          <a:r>
            <a:rPr lang="en-GB" sz="1400" dirty="0">
              <a:latin typeface="Twinkl" panose="02000000000000000000" pitchFamily="2" charset="0"/>
            </a:rPr>
            <a:t>Performing to others</a:t>
          </a:r>
        </a:p>
      </dgm:t>
    </dgm:pt>
    <dgm:pt modelId="{16F2379B-2487-427D-8437-4F13F71AC5EE}" type="parTrans" cxnId="{8C6AD243-1DDB-458F-B61F-56926BA57BD1}">
      <dgm:prSet/>
      <dgm:spPr/>
      <dgm:t>
        <a:bodyPr/>
        <a:lstStyle/>
        <a:p>
          <a:endParaRPr lang="en-GB"/>
        </a:p>
      </dgm:t>
    </dgm:pt>
    <dgm:pt modelId="{D2B69933-3E65-4BE2-9D25-576CCB7AF38E}" type="sibTrans" cxnId="{8C6AD243-1DDB-458F-B61F-56926BA57BD1}">
      <dgm:prSet/>
      <dgm:spPr/>
      <dgm:t>
        <a:bodyPr/>
        <a:lstStyle/>
        <a:p>
          <a:endParaRPr lang="en-GB"/>
        </a:p>
      </dgm:t>
    </dgm:pt>
    <dgm:pt modelId="{7AA44079-15E6-4258-AA72-3863E2D0573A}">
      <dgm:prSet custT="1"/>
      <dgm:spPr/>
      <dgm:t>
        <a:bodyPr/>
        <a:lstStyle/>
        <a:p>
          <a:r>
            <a:rPr lang="en-GB" sz="1400" dirty="0">
              <a:latin typeface="Twinkl" panose="02000000000000000000" pitchFamily="2" charset="0"/>
            </a:rPr>
            <a:t>Parent play sessions</a:t>
          </a:r>
        </a:p>
      </dgm:t>
    </dgm:pt>
    <dgm:pt modelId="{11D65217-6549-4FB9-A19A-435E1F1ED75C}" type="parTrans" cxnId="{99A729C3-FB14-4669-A35D-A50C982713B4}">
      <dgm:prSet/>
      <dgm:spPr/>
      <dgm:t>
        <a:bodyPr/>
        <a:lstStyle/>
        <a:p>
          <a:endParaRPr lang="en-GB"/>
        </a:p>
      </dgm:t>
    </dgm:pt>
    <dgm:pt modelId="{1E300FD5-750B-47DD-95FC-B1DD109A7749}" type="sibTrans" cxnId="{99A729C3-FB14-4669-A35D-A50C982713B4}">
      <dgm:prSet/>
      <dgm:spPr/>
      <dgm:t>
        <a:bodyPr/>
        <a:lstStyle/>
        <a:p>
          <a:endParaRPr lang="en-GB"/>
        </a:p>
      </dgm:t>
    </dgm:pt>
    <dgm:pt modelId="{15B66563-A3D2-445F-9979-72449B0B244E}">
      <dgm:prSet custT="1"/>
      <dgm:spPr/>
      <dgm:t>
        <a:bodyPr/>
        <a:lstStyle/>
        <a:p>
          <a:r>
            <a:rPr lang="en-GB" sz="1400" dirty="0">
              <a:latin typeface="Twinkl" panose="02000000000000000000" pitchFamily="2" charset="0"/>
            </a:rPr>
            <a:t>Community links</a:t>
          </a:r>
        </a:p>
      </dgm:t>
    </dgm:pt>
    <dgm:pt modelId="{D4D5EA29-89C0-41B7-89C2-AE0DC53539A1}" type="parTrans" cxnId="{FCC11D7C-699B-4D41-89FA-90E808C1709B}">
      <dgm:prSet/>
      <dgm:spPr/>
      <dgm:t>
        <a:bodyPr/>
        <a:lstStyle/>
        <a:p>
          <a:endParaRPr lang="en-GB"/>
        </a:p>
      </dgm:t>
    </dgm:pt>
    <dgm:pt modelId="{88579B1E-1F46-4918-A335-ABA54158C7E1}" type="sibTrans" cxnId="{FCC11D7C-699B-4D41-89FA-90E808C1709B}">
      <dgm:prSet/>
      <dgm:spPr/>
      <dgm:t>
        <a:bodyPr/>
        <a:lstStyle/>
        <a:p>
          <a:endParaRPr lang="en-GB"/>
        </a:p>
      </dgm:t>
    </dgm:pt>
    <dgm:pt modelId="{B8AB641C-7C8C-4D42-BBB2-FCA3884ACF39}" type="pres">
      <dgm:prSet presAssocID="{827D8E6F-4B58-41FD-A8FB-BF8575660229}" presName="composite" presStyleCnt="0">
        <dgm:presLayoutVars>
          <dgm:chMax val="1"/>
          <dgm:dir/>
          <dgm:resizeHandles val="exact"/>
        </dgm:presLayoutVars>
      </dgm:prSet>
      <dgm:spPr/>
    </dgm:pt>
    <dgm:pt modelId="{156DB935-687B-499C-9096-D6DC6150C832}" type="pres">
      <dgm:prSet presAssocID="{827D8E6F-4B58-41FD-A8FB-BF8575660229}" presName="radial" presStyleCnt="0">
        <dgm:presLayoutVars>
          <dgm:animLvl val="ctr"/>
        </dgm:presLayoutVars>
      </dgm:prSet>
      <dgm:spPr/>
    </dgm:pt>
    <dgm:pt modelId="{86A46FEC-186D-4D3B-9573-FD5078554DBB}" type="pres">
      <dgm:prSet presAssocID="{1839A5F1-2632-4117-82D6-644A28745041}" presName="centerShape" presStyleLbl="vennNode1" presStyleIdx="0" presStyleCnt="15"/>
      <dgm:spPr/>
    </dgm:pt>
    <dgm:pt modelId="{D9E66D8F-1AAE-4897-B830-81F99C663341}" type="pres">
      <dgm:prSet presAssocID="{41A1D090-B9EE-4C05-9EAC-9E477952F4F9}" presName="node" presStyleLbl="vennNode1" presStyleIdx="1" presStyleCnt="15">
        <dgm:presLayoutVars>
          <dgm:bulletEnabled val="1"/>
        </dgm:presLayoutVars>
      </dgm:prSet>
      <dgm:spPr/>
    </dgm:pt>
    <dgm:pt modelId="{47C027BB-02E4-4DCA-A030-55C17AED79BB}" type="pres">
      <dgm:prSet presAssocID="{4E5BDFD6-9575-4A74-806A-334222D095AD}" presName="node" presStyleLbl="vennNode1" presStyleIdx="2" presStyleCnt="15">
        <dgm:presLayoutVars>
          <dgm:bulletEnabled val="1"/>
        </dgm:presLayoutVars>
      </dgm:prSet>
      <dgm:spPr/>
    </dgm:pt>
    <dgm:pt modelId="{7A81B18C-2BB2-494A-8F6E-8119816C44D0}" type="pres">
      <dgm:prSet presAssocID="{8F9C4BAA-1A51-4743-B749-839761213359}" presName="node" presStyleLbl="vennNode1" presStyleIdx="3" presStyleCnt="15">
        <dgm:presLayoutVars>
          <dgm:bulletEnabled val="1"/>
        </dgm:presLayoutVars>
      </dgm:prSet>
      <dgm:spPr/>
    </dgm:pt>
    <dgm:pt modelId="{884FF45C-45E4-4E09-A508-405C818DEEEC}" type="pres">
      <dgm:prSet presAssocID="{4FFF223D-AD8E-4250-92FB-0BC75B428D87}" presName="node" presStyleLbl="vennNode1" presStyleIdx="4" presStyleCnt="15">
        <dgm:presLayoutVars>
          <dgm:bulletEnabled val="1"/>
        </dgm:presLayoutVars>
      </dgm:prSet>
      <dgm:spPr/>
    </dgm:pt>
    <dgm:pt modelId="{F2E1DC1D-72C8-4F7A-9E49-C465618F4EA0}" type="pres">
      <dgm:prSet presAssocID="{7AA44079-15E6-4258-AA72-3863E2D0573A}" presName="node" presStyleLbl="vennNode1" presStyleIdx="5" presStyleCnt="15">
        <dgm:presLayoutVars>
          <dgm:bulletEnabled val="1"/>
        </dgm:presLayoutVars>
      </dgm:prSet>
      <dgm:spPr/>
    </dgm:pt>
    <dgm:pt modelId="{BCC57C1F-AA81-4AD8-91AF-5BB97339E7D0}" type="pres">
      <dgm:prSet presAssocID="{C6A5F67E-EB06-4FCF-9ADD-C386801E8246}" presName="node" presStyleLbl="vennNode1" presStyleIdx="6" presStyleCnt="15">
        <dgm:presLayoutVars>
          <dgm:bulletEnabled val="1"/>
        </dgm:presLayoutVars>
      </dgm:prSet>
      <dgm:spPr/>
    </dgm:pt>
    <dgm:pt modelId="{7553A41F-6E76-4B83-8BDD-B7E709DAC994}" type="pres">
      <dgm:prSet presAssocID="{C0E06FA7-310D-4380-B4E6-A47B3505F306}" presName="node" presStyleLbl="vennNode1" presStyleIdx="7" presStyleCnt="15">
        <dgm:presLayoutVars>
          <dgm:bulletEnabled val="1"/>
        </dgm:presLayoutVars>
      </dgm:prSet>
      <dgm:spPr/>
    </dgm:pt>
    <dgm:pt modelId="{6D54F501-8426-47C1-BCDF-40CE2EEC06DB}" type="pres">
      <dgm:prSet presAssocID="{0B7BAD26-93B9-4229-9A75-ACFC7B50DBAD}" presName="node" presStyleLbl="vennNode1" presStyleIdx="8" presStyleCnt="15">
        <dgm:presLayoutVars>
          <dgm:bulletEnabled val="1"/>
        </dgm:presLayoutVars>
      </dgm:prSet>
      <dgm:spPr/>
    </dgm:pt>
    <dgm:pt modelId="{5B79702E-0CEF-423E-A8B5-085744D4F95A}" type="pres">
      <dgm:prSet presAssocID="{76066108-AFD8-4157-B355-72D37087DB10}" presName="node" presStyleLbl="vennNode1" presStyleIdx="9" presStyleCnt="15">
        <dgm:presLayoutVars>
          <dgm:bulletEnabled val="1"/>
        </dgm:presLayoutVars>
      </dgm:prSet>
      <dgm:spPr/>
    </dgm:pt>
    <dgm:pt modelId="{9C11C30F-76CE-4439-889E-25E7522350A5}" type="pres">
      <dgm:prSet presAssocID="{763B4D33-3DD2-4EEE-A3F5-29981717EAC3}" presName="node" presStyleLbl="vennNode1" presStyleIdx="10" presStyleCnt="15">
        <dgm:presLayoutVars>
          <dgm:bulletEnabled val="1"/>
        </dgm:presLayoutVars>
      </dgm:prSet>
      <dgm:spPr/>
    </dgm:pt>
    <dgm:pt modelId="{DC686289-19B6-4AF0-B6BA-B9FEDEDE5CE4}" type="pres">
      <dgm:prSet presAssocID="{D9C2590A-8722-483F-88CE-79172A7458DC}" presName="node" presStyleLbl="vennNode1" presStyleIdx="11" presStyleCnt="15">
        <dgm:presLayoutVars>
          <dgm:bulletEnabled val="1"/>
        </dgm:presLayoutVars>
      </dgm:prSet>
      <dgm:spPr/>
    </dgm:pt>
    <dgm:pt modelId="{6611C765-BABD-42F9-B234-03EA159AE9E7}" type="pres">
      <dgm:prSet presAssocID="{15B66563-A3D2-445F-9979-72449B0B244E}" presName="node" presStyleLbl="vennNode1" presStyleIdx="12" presStyleCnt="15">
        <dgm:presLayoutVars>
          <dgm:bulletEnabled val="1"/>
        </dgm:presLayoutVars>
      </dgm:prSet>
      <dgm:spPr/>
    </dgm:pt>
    <dgm:pt modelId="{6C758028-C993-4C4E-B2E7-CD48110C9422}" type="pres">
      <dgm:prSet presAssocID="{0FB2F7FE-1741-4C99-8C4E-64D0B7B2C2CD}" presName="node" presStyleLbl="vennNode1" presStyleIdx="13" presStyleCnt="15">
        <dgm:presLayoutVars>
          <dgm:bulletEnabled val="1"/>
        </dgm:presLayoutVars>
      </dgm:prSet>
      <dgm:spPr/>
    </dgm:pt>
    <dgm:pt modelId="{D3DE7768-5161-414E-8C35-302781C47853}" type="pres">
      <dgm:prSet presAssocID="{2F6FB5DB-36B6-4E58-867F-60FFFD42D574}" presName="node" presStyleLbl="vennNode1" presStyleIdx="14" presStyleCnt="15">
        <dgm:presLayoutVars>
          <dgm:bulletEnabled val="1"/>
        </dgm:presLayoutVars>
      </dgm:prSet>
      <dgm:spPr/>
    </dgm:pt>
  </dgm:ptLst>
  <dgm:cxnLst>
    <dgm:cxn modelId="{E8594710-486E-4401-BD0D-034F85A38AC5}" srcId="{1839A5F1-2632-4117-82D6-644A28745041}" destId="{76066108-AFD8-4157-B355-72D37087DB10}" srcOrd="8" destOrd="0" parTransId="{C1FA8737-2832-4F4D-970C-EA3D29FAE621}" sibTransId="{FF5EE9D0-FC20-4BD0-B5E0-F1BD4DD087F9}"/>
    <dgm:cxn modelId="{C776402D-30D4-46D1-A30E-1458B423A27C}" type="presOf" srcId="{0FB2F7FE-1741-4C99-8C4E-64D0B7B2C2CD}" destId="{6C758028-C993-4C4E-B2E7-CD48110C9422}" srcOrd="0" destOrd="0" presId="urn:microsoft.com/office/officeart/2005/8/layout/radial3"/>
    <dgm:cxn modelId="{20F22438-44E7-4A61-8CC0-5FB8AADB7CC1}" srcId="{1839A5F1-2632-4117-82D6-644A28745041}" destId="{41A1D090-B9EE-4C05-9EAC-9E477952F4F9}" srcOrd="0" destOrd="0" parTransId="{FEB554D3-57C3-4C6D-B45B-9A2965C682E8}" sibTransId="{BD3BE933-7245-4C2F-B86D-957380FBB293}"/>
    <dgm:cxn modelId="{7E785A5B-C1C0-4618-8EDB-E330C2AB4A5A}" type="presOf" srcId="{C0E06FA7-310D-4380-B4E6-A47B3505F306}" destId="{7553A41F-6E76-4B83-8BDD-B7E709DAC994}" srcOrd="0" destOrd="0" presId="urn:microsoft.com/office/officeart/2005/8/layout/radial3"/>
    <dgm:cxn modelId="{9177955B-694B-4C2F-9354-2A157519452B}" srcId="{1839A5F1-2632-4117-82D6-644A28745041}" destId="{0FB2F7FE-1741-4C99-8C4E-64D0B7B2C2CD}" srcOrd="12" destOrd="0" parTransId="{34D28414-96DA-4C0C-9199-37BC3AF0AA36}" sibTransId="{0BF8D164-3EBE-40D6-ACC0-356D23645404}"/>
    <dgm:cxn modelId="{8C6AD243-1DDB-458F-B61F-56926BA57BD1}" srcId="{1839A5F1-2632-4117-82D6-644A28745041}" destId="{8F9C4BAA-1A51-4743-B749-839761213359}" srcOrd="2" destOrd="0" parTransId="{16F2379B-2487-427D-8437-4F13F71AC5EE}" sibTransId="{D2B69933-3E65-4BE2-9D25-576CCB7AF38E}"/>
    <dgm:cxn modelId="{90DC4549-863D-4C40-90A9-E6EEC25F58AB}" type="presOf" srcId="{4FFF223D-AD8E-4250-92FB-0BC75B428D87}" destId="{884FF45C-45E4-4E09-A508-405C818DEEEC}" srcOrd="0" destOrd="0" presId="urn:microsoft.com/office/officeart/2005/8/layout/radial3"/>
    <dgm:cxn modelId="{B370D079-A95A-4AA8-A0BB-F6427A412B49}" srcId="{1839A5F1-2632-4117-82D6-644A28745041}" destId="{4E5BDFD6-9575-4A74-806A-334222D095AD}" srcOrd="1" destOrd="0" parTransId="{4252602C-4341-4C0D-863E-0A1364A57F5C}" sibTransId="{263806D2-7EEF-4223-A7D2-F3971B187B55}"/>
    <dgm:cxn modelId="{FCC11D7C-699B-4D41-89FA-90E808C1709B}" srcId="{1839A5F1-2632-4117-82D6-644A28745041}" destId="{15B66563-A3D2-445F-9979-72449B0B244E}" srcOrd="11" destOrd="0" parTransId="{D4D5EA29-89C0-41B7-89C2-AE0DC53539A1}" sibTransId="{88579B1E-1F46-4918-A335-ABA54158C7E1}"/>
    <dgm:cxn modelId="{0A61C67D-2218-4462-8E70-DEE7BE499072}" type="presOf" srcId="{41A1D090-B9EE-4C05-9EAC-9E477952F4F9}" destId="{D9E66D8F-1AAE-4897-B830-81F99C663341}" srcOrd="0" destOrd="0" presId="urn:microsoft.com/office/officeart/2005/8/layout/radial3"/>
    <dgm:cxn modelId="{363F018F-E4F8-4E81-8C55-41FAAFDE65A1}" srcId="{1839A5F1-2632-4117-82D6-644A28745041}" destId="{C6A5F67E-EB06-4FCF-9ADD-C386801E8246}" srcOrd="5" destOrd="0" parTransId="{C7158950-0AE5-4FC7-A057-C1EC1E96F293}" sibTransId="{E8BCE593-7B6C-404E-A40C-24F11DA0B0D7}"/>
    <dgm:cxn modelId="{88094590-F590-4504-8D0D-BDF0E9F9FB8C}" srcId="{1839A5F1-2632-4117-82D6-644A28745041}" destId="{C0E06FA7-310D-4380-B4E6-A47B3505F306}" srcOrd="6" destOrd="0" parTransId="{875468BE-5C81-448E-BE2B-13819C719E41}" sibTransId="{7539F287-7965-4779-810B-10ECC0FA396F}"/>
    <dgm:cxn modelId="{DEE01196-2400-484C-91D4-B67BE2711626}" type="presOf" srcId="{7AA44079-15E6-4258-AA72-3863E2D0573A}" destId="{F2E1DC1D-72C8-4F7A-9E49-C465618F4EA0}" srcOrd="0" destOrd="0" presId="urn:microsoft.com/office/officeart/2005/8/layout/radial3"/>
    <dgm:cxn modelId="{DB717796-56D1-4E27-8A0B-E97C36CD5AE6}" srcId="{1839A5F1-2632-4117-82D6-644A28745041}" destId="{4FFF223D-AD8E-4250-92FB-0BC75B428D87}" srcOrd="3" destOrd="0" parTransId="{FB48A620-F08E-46C5-94A9-44F6A3B3D2CC}" sibTransId="{A4F4C6DC-4739-4897-AA96-C4412F138FAF}"/>
    <dgm:cxn modelId="{3374189A-3B90-4AE0-B9F3-91DF52724F25}" type="presOf" srcId="{15B66563-A3D2-445F-9979-72449B0B244E}" destId="{6611C765-BABD-42F9-B234-03EA159AE9E7}" srcOrd="0" destOrd="0" presId="urn:microsoft.com/office/officeart/2005/8/layout/radial3"/>
    <dgm:cxn modelId="{C0D915A4-7388-4CE9-AC7A-E828FECB95DE}" type="presOf" srcId="{C6A5F67E-EB06-4FCF-9ADD-C386801E8246}" destId="{BCC57C1F-AA81-4AD8-91AF-5BB97339E7D0}" srcOrd="0" destOrd="0" presId="urn:microsoft.com/office/officeart/2005/8/layout/radial3"/>
    <dgm:cxn modelId="{0374ECA4-B24D-4B70-A42E-74548D824152}" srcId="{1839A5F1-2632-4117-82D6-644A28745041}" destId="{D9C2590A-8722-483F-88CE-79172A7458DC}" srcOrd="10" destOrd="0" parTransId="{58A0C867-738B-4D43-8B9A-6BD55F584850}" sibTransId="{68EE2CA6-0CBB-4F54-8D79-85DD450F5A7B}"/>
    <dgm:cxn modelId="{631044BF-1968-468E-B655-8D34442F7BDF}" type="presOf" srcId="{1839A5F1-2632-4117-82D6-644A28745041}" destId="{86A46FEC-186D-4D3B-9573-FD5078554DBB}" srcOrd="0" destOrd="0" presId="urn:microsoft.com/office/officeart/2005/8/layout/radial3"/>
    <dgm:cxn modelId="{8241C2C2-68E1-479C-8D21-205CC7027F81}" type="presOf" srcId="{827D8E6F-4B58-41FD-A8FB-BF8575660229}" destId="{B8AB641C-7C8C-4D42-BBB2-FCA3884ACF39}" srcOrd="0" destOrd="0" presId="urn:microsoft.com/office/officeart/2005/8/layout/radial3"/>
    <dgm:cxn modelId="{99A729C3-FB14-4669-A35D-A50C982713B4}" srcId="{1839A5F1-2632-4117-82D6-644A28745041}" destId="{7AA44079-15E6-4258-AA72-3863E2D0573A}" srcOrd="4" destOrd="0" parTransId="{11D65217-6549-4FB9-A19A-435E1F1ED75C}" sibTransId="{1E300FD5-750B-47DD-95FC-B1DD109A7749}"/>
    <dgm:cxn modelId="{E50E58C8-A4CB-4823-BB7A-A0161AC349EF}" type="presOf" srcId="{76066108-AFD8-4157-B355-72D37087DB10}" destId="{5B79702E-0CEF-423E-A8B5-085744D4F95A}" srcOrd="0" destOrd="0" presId="urn:microsoft.com/office/officeart/2005/8/layout/radial3"/>
    <dgm:cxn modelId="{29BB02D2-EF05-4F17-A2AB-61A9694CE6E9}" srcId="{1839A5F1-2632-4117-82D6-644A28745041}" destId="{763B4D33-3DD2-4EEE-A3F5-29981717EAC3}" srcOrd="9" destOrd="0" parTransId="{19F7B1EA-2F31-4EB4-9FE4-4BA5EAE6B19C}" sibTransId="{85B5129F-FC06-4372-B236-A6A7FC1A9B0B}"/>
    <dgm:cxn modelId="{E80CFFD5-5252-41A5-8C90-8FE02293F6B7}" srcId="{1839A5F1-2632-4117-82D6-644A28745041}" destId="{0B7BAD26-93B9-4229-9A75-ACFC7B50DBAD}" srcOrd="7" destOrd="0" parTransId="{13C9257E-4E17-48EA-9772-15DFA42A0778}" sibTransId="{948E25FE-9878-4B4D-B0F8-CB01F2D1391A}"/>
    <dgm:cxn modelId="{EF71BEE6-4F29-493D-86DD-1C3C09755831}" type="presOf" srcId="{2F6FB5DB-36B6-4E58-867F-60FFFD42D574}" destId="{D3DE7768-5161-414E-8C35-302781C47853}" srcOrd="0" destOrd="0" presId="urn:microsoft.com/office/officeart/2005/8/layout/radial3"/>
    <dgm:cxn modelId="{279700E7-8E51-4F35-B3BF-5936991A2614}" srcId="{827D8E6F-4B58-41FD-A8FB-BF8575660229}" destId="{1839A5F1-2632-4117-82D6-644A28745041}" srcOrd="0" destOrd="0" parTransId="{B6B13775-D560-4363-8E8B-2B4E529939B8}" sibTransId="{83C6A7A9-68CC-40FA-B7BF-4F1E25D6FD0C}"/>
    <dgm:cxn modelId="{13F8F3EA-76EE-4618-BF43-20AD82E26A6C}" type="presOf" srcId="{D9C2590A-8722-483F-88CE-79172A7458DC}" destId="{DC686289-19B6-4AF0-B6BA-B9FEDEDE5CE4}" srcOrd="0" destOrd="0" presId="urn:microsoft.com/office/officeart/2005/8/layout/radial3"/>
    <dgm:cxn modelId="{B8C9D0EF-7931-4736-87D0-184629DEB97F}" type="presOf" srcId="{8F9C4BAA-1A51-4743-B749-839761213359}" destId="{7A81B18C-2BB2-494A-8F6E-8119816C44D0}" srcOrd="0" destOrd="0" presId="urn:microsoft.com/office/officeart/2005/8/layout/radial3"/>
    <dgm:cxn modelId="{4BE607F0-A136-45B4-8B0C-079B3BA55664}" type="presOf" srcId="{4E5BDFD6-9575-4A74-806A-334222D095AD}" destId="{47C027BB-02E4-4DCA-A030-55C17AED79BB}" srcOrd="0" destOrd="0" presId="urn:microsoft.com/office/officeart/2005/8/layout/radial3"/>
    <dgm:cxn modelId="{40FB26F4-0383-4D42-8730-9ED87EF77BC5}" type="presOf" srcId="{763B4D33-3DD2-4EEE-A3F5-29981717EAC3}" destId="{9C11C30F-76CE-4439-889E-25E7522350A5}" srcOrd="0" destOrd="0" presId="urn:microsoft.com/office/officeart/2005/8/layout/radial3"/>
    <dgm:cxn modelId="{E06F41F7-2140-413B-A5D0-EBF01935C042}" type="presOf" srcId="{0B7BAD26-93B9-4229-9A75-ACFC7B50DBAD}" destId="{6D54F501-8426-47C1-BCDF-40CE2EEC06DB}" srcOrd="0" destOrd="0" presId="urn:microsoft.com/office/officeart/2005/8/layout/radial3"/>
    <dgm:cxn modelId="{E2A2D4F7-3C36-4A53-A034-832DBF24ECA6}" srcId="{1839A5F1-2632-4117-82D6-644A28745041}" destId="{2F6FB5DB-36B6-4E58-867F-60FFFD42D574}" srcOrd="13" destOrd="0" parTransId="{DBC4E018-F4B8-4826-BE78-033568CCD5D2}" sibTransId="{61AFE08B-DCE5-45F4-B38A-D3BEBD0C20B8}"/>
    <dgm:cxn modelId="{2FECDB20-327B-40A1-BEF6-3335632D24C9}" type="presParOf" srcId="{B8AB641C-7C8C-4D42-BBB2-FCA3884ACF39}" destId="{156DB935-687B-499C-9096-D6DC6150C832}" srcOrd="0" destOrd="0" presId="urn:microsoft.com/office/officeart/2005/8/layout/radial3"/>
    <dgm:cxn modelId="{06FD1215-EB24-40A3-85D8-014D79463F97}" type="presParOf" srcId="{156DB935-687B-499C-9096-D6DC6150C832}" destId="{86A46FEC-186D-4D3B-9573-FD5078554DBB}" srcOrd="0" destOrd="0" presId="urn:microsoft.com/office/officeart/2005/8/layout/radial3"/>
    <dgm:cxn modelId="{601973FC-39D1-415B-8CEB-CF0B1C2C8E2C}" type="presParOf" srcId="{156DB935-687B-499C-9096-D6DC6150C832}" destId="{D9E66D8F-1AAE-4897-B830-81F99C663341}" srcOrd="1" destOrd="0" presId="urn:microsoft.com/office/officeart/2005/8/layout/radial3"/>
    <dgm:cxn modelId="{62E94796-EDB1-4AA3-BB31-849525493D8F}" type="presParOf" srcId="{156DB935-687B-499C-9096-D6DC6150C832}" destId="{47C027BB-02E4-4DCA-A030-55C17AED79BB}" srcOrd="2" destOrd="0" presId="urn:microsoft.com/office/officeart/2005/8/layout/radial3"/>
    <dgm:cxn modelId="{4CE862A0-6EF9-493F-956D-2E5529E3BC24}" type="presParOf" srcId="{156DB935-687B-499C-9096-D6DC6150C832}" destId="{7A81B18C-2BB2-494A-8F6E-8119816C44D0}" srcOrd="3" destOrd="0" presId="urn:microsoft.com/office/officeart/2005/8/layout/radial3"/>
    <dgm:cxn modelId="{01D3A306-050C-4222-AC55-87E6E79C8E2B}" type="presParOf" srcId="{156DB935-687B-499C-9096-D6DC6150C832}" destId="{884FF45C-45E4-4E09-A508-405C818DEEEC}" srcOrd="4" destOrd="0" presId="urn:microsoft.com/office/officeart/2005/8/layout/radial3"/>
    <dgm:cxn modelId="{D11BF92C-182A-49E3-91F1-C125DAE9512F}" type="presParOf" srcId="{156DB935-687B-499C-9096-D6DC6150C832}" destId="{F2E1DC1D-72C8-4F7A-9E49-C465618F4EA0}" srcOrd="5" destOrd="0" presId="urn:microsoft.com/office/officeart/2005/8/layout/radial3"/>
    <dgm:cxn modelId="{B92D2124-BA36-4EA9-90DF-B41C50F8E9AB}" type="presParOf" srcId="{156DB935-687B-499C-9096-D6DC6150C832}" destId="{BCC57C1F-AA81-4AD8-91AF-5BB97339E7D0}" srcOrd="6" destOrd="0" presId="urn:microsoft.com/office/officeart/2005/8/layout/radial3"/>
    <dgm:cxn modelId="{A302400F-63FE-40F2-A4EA-334B58DAF436}" type="presParOf" srcId="{156DB935-687B-499C-9096-D6DC6150C832}" destId="{7553A41F-6E76-4B83-8BDD-B7E709DAC994}" srcOrd="7" destOrd="0" presId="urn:microsoft.com/office/officeart/2005/8/layout/radial3"/>
    <dgm:cxn modelId="{80A1800C-6116-417B-96A1-AF8D9D094C5E}" type="presParOf" srcId="{156DB935-687B-499C-9096-D6DC6150C832}" destId="{6D54F501-8426-47C1-BCDF-40CE2EEC06DB}" srcOrd="8" destOrd="0" presId="urn:microsoft.com/office/officeart/2005/8/layout/radial3"/>
    <dgm:cxn modelId="{123F970B-CD0A-4F7B-8080-7FC908CEA0CB}" type="presParOf" srcId="{156DB935-687B-499C-9096-D6DC6150C832}" destId="{5B79702E-0CEF-423E-A8B5-085744D4F95A}" srcOrd="9" destOrd="0" presId="urn:microsoft.com/office/officeart/2005/8/layout/radial3"/>
    <dgm:cxn modelId="{BBB389D6-2713-4EEE-BD11-19BA2B4C9116}" type="presParOf" srcId="{156DB935-687B-499C-9096-D6DC6150C832}" destId="{9C11C30F-76CE-4439-889E-25E7522350A5}" srcOrd="10" destOrd="0" presId="urn:microsoft.com/office/officeart/2005/8/layout/radial3"/>
    <dgm:cxn modelId="{8350C9BF-7380-4D99-ABA1-4D1B8D631AA4}" type="presParOf" srcId="{156DB935-687B-499C-9096-D6DC6150C832}" destId="{DC686289-19B6-4AF0-B6BA-B9FEDEDE5CE4}" srcOrd="11" destOrd="0" presId="urn:microsoft.com/office/officeart/2005/8/layout/radial3"/>
    <dgm:cxn modelId="{CFA2CDD6-0FB8-45EB-AB72-BAC74E8D8D88}" type="presParOf" srcId="{156DB935-687B-499C-9096-D6DC6150C832}" destId="{6611C765-BABD-42F9-B234-03EA159AE9E7}" srcOrd="12" destOrd="0" presId="urn:microsoft.com/office/officeart/2005/8/layout/radial3"/>
    <dgm:cxn modelId="{0AEF6C72-80B1-4BB1-A10D-C4D215B013DA}" type="presParOf" srcId="{156DB935-687B-499C-9096-D6DC6150C832}" destId="{6C758028-C993-4C4E-B2E7-CD48110C9422}" srcOrd="13" destOrd="0" presId="urn:microsoft.com/office/officeart/2005/8/layout/radial3"/>
    <dgm:cxn modelId="{623EC463-9FF0-451F-B206-50EC592D3DBE}" type="presParOf" srcId="{156DB935-687B-499C-9096-D6DC6150C832}" destId="{D3DE7768-5161-414E-8C35-302781C47853}" srcOrd="14"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A46FEC-186D-4D3B-9573-FD5078554DBB}">
      <dsp:nvSpPr>
        <dsp:cNvPr id="0" name=""/>
        <dsp:cNvSpPr/>
      </dsp:nvSpPr>
      <dsp:spPr>
        <a:xfrm>
          <a:off x="3033566" y="1782989"/>
          <a:ext cx="2740691" cy="2740691"/>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33020" tIns="33020" rIns="33020" bIns="33020" numCol="1" spcCol="1270" anchor="ctr" anchorCtr="0">
          <a:noAutofit/>
        </a:bodyPr>
        <a:lstStyle/>
        <a:p>
          <a:pPr marL="0" lvl="0" indent="0" algn="ctr" defTabSz="1155700">
            <a:lnSpc>
              <a:spcPct val="90000"/>
            </a:lnSpc>
            <a:spcBef>
              <a:spcPct val="0"/>
            </a:spcBef>
            <a:spcAft>
              <a:spcPct val="35000"/>
            </a:spcAft>
            <a:buNone/>
          </a:pPr>
          <a:r>
            <a:rPr lang="en-GB" sz="2600" kern="1200" dirty="0">
              <a:latin typeface="Twinkl" panose="02000000000000000000" pitchFamily="2" charset="0"/>
            </a:rPr>
            <a:t>At PFNIS, our EYFS children will experience…</a:t>
          </a:r>
        </a:p>
      </dsp:txBody>
      <dsp:txXfrm>
        <a:off x="3434931" y="2184354"/>
        <a:ext cx="1937961" cy="1937961"/>
      </dsp:txXfrm>
    </dsp:sp>
    <dsp:sp modelId="{D9E66D8F-1AAE-4897-B830-81F99C663341}">
      <dsp:nvSpPr>
        <dsp:cNvPr id="0" name=""/>
        <dsp:cNvSpPr/>
      </dsp:nvSpPr>
      <dsp:spPr>
        <a:xfrm>
          <a:off x="3718739" y="2227"/>
          <a:ext cx="1370345" cy="1370345"/>
        </a:xfrm>
        <a:prstGeom prst="ellipse">
          <a:avLst/>
        </a:prstGeom>
        <a:solidFill>
          <a:schemeClr val="accent3">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Board games</a:t>
          </a:r>
        </a:p>
      </dsp:txBody>
      <dsp:txXfrm>
        <a:off x="3919421" y="202909"/>
        <a:ext cx="968981" cy="968981"/>
      </dsp:txXfrm>
    </dsp:sp>
    <dsp:sp modelId="{47C027BB-02E4-4DCA-A030-55C17AED79BB}">
      <dsp:nvSpPr>
        <dsp:cNvPr id="0" name=""/>
        <dsp:cNvSpPr/>
      </dsp:nvSpPr>
      <dsp:spPr>
        <a:xfrm>
          <a:off x="4788668" y="246431"/>
          <a:ext cx="1370345" cy="1370345"/>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Cooking</a:t>
          </a:r>
        </a:p>
      </dsp:txBody>
      <dsp:txXfrm>
        <a:off x="4989350" y="447113"/>
        <a:ext cx="968981" cy="968981"/>
      </dsp:txXfrm>
    </dsp:sp>
    <dsp:sp modelId="{7A81B18C-2BB2-494A-8F6E-8119816C44D0}">
      <dsp:nvSpPr>
        <dsp:cNvPr id="0" name=""/>
        <dsp:cNvSpPr/>
      </dsp:nvSpPr>
      <dsp:spPr>
        <a:xfrm>
          <a:off x="5646684" y="930676"/>
          <a:ext cx="1370345" cy="1370345"/>
        </a:xfrm>
        <a:prstGeom prst="ellipse">
          <a:avLst/>
        </a:prstGeom>
        <a:solidFill>
          <a:schemeClr val="accent5">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Performing to others</a:t>
          </a:r>
        </a:p>
      </dsp:txBody>
      <dsp:txXfrm>
        <a:off x="5847366" y="1131358"/>
        <a:ext cx="968981" cy="968981"/>
      </dsp:txXfrm>
    </dsp:sp>
    <dsp:sp modelId="{884FF45C-45E4-4E09-A508-405C818DEEEC}">
      <dsp:nvSpPr>
        <dsp:cNvPr id="0" name=""/>
        <dsp:cNvSpPr/>
      </dsp:nvSpPr>
      <dsp:spPr>
        <a:xfrm>
          <a:off x="6122847" y="1919439"/>
          <a:ext cx="1370345" cy="1370345"/>
        </a:xfrm>
        <a:prstGeom prst="ellipse">
          <a:avLst/>
        </a:prstGeom>
        <a:solidFill>
          <a:schemeClr val="accent6">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Trips</a:t>
          </a:r>
        </a:p>
      </dsp:txBody>
      <dsp:txXfrm>
        <a:off x="6323529" y="2120121"/>
        <a:ext cx="968981" cy="968981"/>
      </dsp:txXfrm>
    </dsp:sp>
    <dsp:sp modelId="{F2E1DC1D-72C8-4F7A-9E49-C465618F4EA0}">
      <dsp:nvSpPr>
        <dsp:cNvPr id="0" name=""/>
        <dsp:cNvSpPr/>
      </dsp:nvSpPr>
      <dsp:spPr>
        <a:xfrm>
          <a:off x="6122847" y="3016884"/>
          <a:ext cx="1370345" cy="1370345"/>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Parent play sessions</a:t>
          </a:r>
        </a:p>
      </dsp:txBody>
      <dsp:txXfrm>
        <a:off x="6323529" y="3217566"/>
        <a:ext cx="968981" cy="968981"/>
      </dsp:txXfrm>
    </dsp:sp>
    <dsp:sp modelId="{BCC57C1F-AA81-4AD8-91AF-5BB97339E7D0}">
      <dsp:nvSpPr>
        <dsp:cNvPr id="0" name=""/>
        <dsp:cNvSpPr/>
      </dsp:nvSpPr>
      <dsp:spPr>
        <a:xfrm>
          <a:off x="5646684" y="4005647"/>
          <a:ext cx="1370345" cy="1370345"/>
        </a:xfrm>
        <a:prstGeom prst="ellipse">
          <a:avLst/>
        </a:prstGeom>
        <a:solidFill>
          <a:schemeClr val="accent3">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Gardening</a:t>
          </a:r>
        </a:p>
      </dsp:txBody>
      <dsp:txXfrm>
        <a:off x="5847366" y="4206329"/>
        <a:ext cx="968981" cy="968981"/>
      </dsp:txXfrm>
    </dsp:sp>
    <dsp:sp modelId="{7553A41F-6E76-4B83-8BDD-B7E709DAC994}">
      <dsp:nvSpPr>
        <dsp:cNvPr id="0" name=""/>
        <dsp:cNvSpPr/>
      </dsp:nvSpPr>
      <dsp:spPr>
        <a:xfrm>
          <a:off x="4788668" y="4689892"/>
          <a:ext cx="1370345" cy="1370345"/>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GB" sz="1200" kern="1200" dirty="0">
              <a:latin typeface="Twinkl" panose="02000000000000000000" pitchFamily="2" charset="0"/>
            </a:rPr>
            <a:t>Fundraising</a:t>
          </a:r>
        </a:p>
      </dsp:txBody>
      <dsp:txXfrm>
        <a:off x="4989350" y="4890574"/>
        <a:ext cx="968981" cy="968981"/>
      </dsp:txXfrm>
    </dsp:sp>
    <dsp:sp modelId="{6D54F501-8426-47C1-BCDF-40CE2EEC06DB}">
      <dsp:nvSpPr>
        <dsp:cNvPr id="0" name=""/>
        <dsp:cNvSpPr/>
      </dsp:nvSpPr>
      <dsp:spPr>
        <a:xfrm>
          <a:off x="3718739" y="4934097"/>
          <a:ext cx="1370345" cy="1370345"/>
        </a:xfrm>
        <a:prstGeom prst="ellipse">
          <a:avLst/>
        </a:prstGeom>
        <a:solidFill>
          <a:schemeClr val="accent5">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Local </a:t>
          </a:r>
        </a:p>
        <a:p>
          <a:pPr marL="0" lvl="0" indent="0" algn="ctr" defTabSz="622300">
            <a:lnSpc>
              <a:spcPct val="90000"/>
            </a:lnSpc>
            <a:spcBef>
              <a:spcPct val="0"/>
            </a:spcBef>
            <a:spcAft>
              <a:spcPct val="35000"/>
            </a:spcAft>
            <a:buNone/>
          </a:pPr>
          <a:r>
            <a:rPr lang="en-GB" sz="1400" kern="1200" dirty="0">
              <a:latin typeface="Twinkl" panose="02000000000000000000" pitchFamily="2" charset="0"/>
            </a:rPr>
            <a:t>area walks</a:t>
          </a:r>
        </a:p>
      </dsp:txBody>
      <dsp:txXfrm>
        <a:off x="3919421" y="5134779"/>
        <a:ext cx="968981" cy="968981"/>
      </dsp:txXfrm>
    </dsp:sp>
    <dsp:sp modelId="{5B79702E-0CEF-423E-A8B5-085744D4F95A}">
      <dsp:nvSpPr>
        <dsp:cNvPr id="0" name=""/>
        <dsp:cNvSpPr/>
      </dsp:nvSpPr>
      <dsp:spPr>
        <a:xfrm>
          <a:off x="2648810" y="4689892"/>
          <a:ext cx="1370345" cy="1370345"/>
        </a:xfrm>
        <a:prstGeom prst="ellipse">
          <a:avLst/>
        </a:prstGeom>
        <a:solidFill>
          <a:schemeClr val="accent6">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winkl" panose="02000000000000000000" pitchFamily="2" charset="0"/>
            </a:rPr>
            <a:t>Visitors</a:t>
          </a:r>
        </a:p>
      </dsp:txBody>
      <dsp:txXfrm>
        <a:off x="2849492" y="4890574"/>
        <a:ext cx="968981" cy="968981"/>
      </dsp:txXfrm>
    </dsp:sp>
    <dsp:sp modelId="{9C11C30F-76CE-4439-889E-25E7522350A5}">
      <dsp:nvSpPr>
        <dsp:cNvPr id="0" name=""/>
        <dsp:cNvSpPr/>
      </dsp:nvSpPr>
      <dsp:spPr>
        <a:xfrm>
          <a:off x="1790793" y="4005647"/>
          <a:ext cx="1370345" cy="1370345"/>
        </a:xfrm>
        <a:prstGeom prst="ellipse">
          <a:avLst/>
        </a:prstGeom>
        <a:solidFill>
          <a:schemeClr val="accent2">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Visiting the library</a:t>
          </a:r>
        </a:p>
      </dsp:txBody>
      <dsp:txXfrm>
        <a:off x="1991475" y="4206329"/>
        <a:ext cx="968981" cy="968981"/>
      </dsp:txXfrm>
    </dsp:sp>
    <dsp:sp modelId="{DC686289-19B6-4AF0-B6BA-B9FEDEDE5CE4}">
      <dsp:nvSpPr>
        <dsp:cNvPr id="0" name=""/>
        <dsp:cNvSpPr/>
      </dsp:nvSpPr>
      <dsp:spPr>
        <a:xfrm>
          <a:off x="1314630" y="3016884"/>
          <a:ext cx="1370345" cy="1370345"/>
        </a:xfrm>
        <a:prstGeom prst="ellipse">
          <a:avLst/>
        </a:prstGeom>
        <a:solidFill>
          <a:schemeClr val="accent3">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Assemblies</a:t>
          </a:r>
        </a:p>
      </dsp:txBody>
      <dsp:txXfrm>
        <a:off x="1515312" y="3217566"/>
        <a:ext cx="968981" cy="968981"/>
      </dsp:txXfrm>
    </dsp:sp>
    <dsp:sp modelId="{6611C765-BABD-42F9-B234-03EA159AE9E7}">
      <dsp:nvSpPr>
        <dsp:cNvPr id="0" name=""/>
        <dsp:cNvSpPr/>
      </dsp:nvSpPr>
      <dsp:spPr>
        <a:xfrm>
          <a:off x="1314630" y="1919439"/>
          <a:ext cx="1370345" cy="1370345"/>
        </a:xfrm>
        <a:prstGeom prst="ellipse">
          <a:avLst/>
        </a:prstGeom>
        <a:solidFill>
          <a:schemeClr val="accent4">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Community links</a:t>
          </a:r>
        </a:p>
      </dsp:txBody>
      <dsp:txXfrm>
        <a:off x="1515312" y="2120121"/>
        <a:ext cx="968981" cy="968981"/>
      </dsp:txXfrm>
    </dsp:sp>
    <dsp:sp modelId="{6C758028-C993-4C4E-B2E7-CD48110C9422}">
      <dsp:nvSpPr>
        <dsp:cNvPr id="0" name=""/>
        <dsp:cNvSpPr/>
      </dsp:nvSpPr>
      <dsp:spPr>
        <a:xfrm>
          <a:off x="1790793" y="930676"/>
          <a:ext cx="1370345" cy="1370345"/>
        </a:xfrm>
        <a:prstGeom prst="ellipse">
          <a:avLst/>
        </a:prstGeom>
        <a:solidFill>
          <a:schemeClr val="accent5">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Woodland </a:t>
          </a:r>
        </a:p>
        <a:p>
          <a:pPr marL="0" lvl="0" indent="0" algn="ctr" defTabSz="622300">
            <a:lnSpc>
              <a:spcPct val="90000"/>
            </a:lnSpc>
            <a:spcBef>
              <a:spcPct val="0"/>
            </a:spcBef>
            <a:spcAft>
              <a:spcPct val="35000"/>
            </a:spcAft>
            <a:buNone/>
          </a:pPr>
          <a:r>
            <a:rPr lang="en-GB" sz="1400" kern="1200" dirty="0">
              <a:latin typeface="Twinkl" panose="02000000000000000000" pitchFamily="2" charset="0"/>
            </a:rPr>
            <a:t>visits</a:t>
          </a:r>
        </a:p>
      </dsp:txBody>
      <dsp:txXfrm>
        <a:off x="1991475" y="1131358"/>
        <a:ext cx="968981" cy="968981"/>
      </dsp:txXfrm>
    </dsp:sp>
    <dsp:sp modelId="{D3DE7768-5161-414E-8C35-302781C47853}">
      <dsp:nvSpPr>
        <dsp:cNvPr id="0" name=""/>
        <dsp:cNvSpPr/>
      </dsp:nvSpPr>
      <dsp:spPr>
        <a:xfrm>
          <a:off x="2648810" y="246431"/>
          <a:ext cx="1370345" cy="1370345"/>
        </a:xfrm>
        <a:prstGeom prst="ellipse">
          <a:avLst/>
        </a:prstGeom>
        <a:solidFill>
          <a:schemeClr val="accent6">
            <a:alpha val="50000"/>
            <a:hueOff val="0"/>
            <a:satOff val="0"/>
            <a:lumOff val="0"/>
            <a:alphaOff val="0"/>
          </a:schemeClr>
        </a:solidFill>
        <a:ln>
          <a:noFill/>
        </a:ln>
        <a:effectLst/>
        <a:scene3d>
          <a:camera prst="orthographicFront">
            <a:rot lat="0" lon="0" rev="0"/>
          </a:camera>
          <a:lightRig rig="contrasting" dir="t">
            <a:rot lat="0" lon="0" rev="1200000"/>
          </a:lightRig>
        </a:scene3d>
        <a:sp3d contourW="12700" prstMaterial="clear">
          <a:bevelT w="177800" h="254000"/>
          <a:bevelB w="152400"/>
        </a:sp3d>
      </dsp:spPr>
      <dsp:style>
        <a:lnRef idx="0">
          <a:scrgbClr r="0" g="0" b="0"/>
        </a:lnRef>
        <a:fillRef idx="1">
          <a:scrgbClr r="0" g="0" b="0"/>
        </a:fillRef>
        <a:effectRef idx="0">
          <a:scrgbClr r="0" g="0" b="0"/>
        </a:effectRef>
        <a:fontRef idx="minor">
          <a:schemeClr val="tx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latin typeface="Twinkl" panose="02000000000000000000" pitchFamily="2" charset="0"/>
            </a:rPr>
            <a:t>Focus </a:t>
          </a:r>
        </a:p>
        <a:p>
          <a:pPr marL="0" lvl="0" indent="0" algn="ctr" defTabSz="622300">
            <a:lnSpc>
              <a:spcPct val="90000"/>
            </a:lnSpc>
            <a:spcBef>
              <a:spcPct val="0"/>
            </a:spcBef>
            <a:spcAft>
              <a:spcPct val="35000"/>
            </a:spcAft>
            <a:buNone/>
          </a:pPr>
          <a:r>
            <a:rPr lang="en-GB" sz="1400" kern="1200" dirty="0">
              <a:latin typeface="Twinkl" panose="02000000000000000000" pitchFamily="2" charset="0"/>
            </a:rPr>
            <a:t>days</a:t>
          </a:r>
        </a:p>
      </dsp:txBody>
      <dsp:txXfrm>
        <a:off x="2849492" y="447113"/>
        <a:ext cx="968981" cy="968981"/>
      </dsp:txXfrm>
    </dsp:sp>
  </dsp:spTree>
</dsp:drawing>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E6547A0-46E5-4403-9413-B58407D7CE14}"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3075107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6547A0-46E5-4403-9413-B58407D7CE14}"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695762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E6547A0-46E5-4403-9413-B58407D7CE14}"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40600209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E6547A0-46E5-4403-9413-B58407D7CE14}"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17110703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E6547A0-46E5-4403-9413-B58407D7CE14}" type="datetimeFigureOut">
              <a:rPr lang="en-GB" smtClean="0"/>
              <a:t>15/09/2024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582736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E6547A0-46E5-4403-9413-B58407D7CE14}" type="datetimeFigureOut">
              <a:rPr lang="en-GB" smtClean="0"/>
              <a:t>15/09/2024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3787681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E6547A0-46E5-4403-9413-B58407D7CE14}" type="datetimeFigureOut">
              <a:rPr lang="en-GB" smtClean="0"/>
              <a:t>15/09/2024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1797081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6547A0-46E5-4403-9413-B58407D7CE14}"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692736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E6547A0-46E5-4403-9413-B58407D7CE14}" type="datetimeFigureOut">
              <a:rPr lang="en-GB" smtClean="0"/>
              <a:t>15/09/2024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2232710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6547A0-46E5-4403-9413-B58407D7CE14}"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385022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E6547A0-46E5-4403-9413-B58407D7CE14}" type="datetimeFigureOut">
              <a:rPr lang="en-GB" smtClean="0"/>
              <a:t>15/09/2024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DFA419-B026-469F-84FA-FD1891E96A16}" type="slidenum">
              <a:rPr lang="en-GB" smtClean="0"/>
              <a:t>‹#›</a:t>
            </a:fld>
            <a:endParaRPr lang="en-GB"/>
          </a:p>
        </p:txBody>
      </p:sp>
    </p:spTree>
    <p:extLst>
      <p:ext uri="{BB962C8B-B14F-4D97-AF65-F5344CB8AC3E}">
        <p14:creationId xmlns:p14="http://schemas.microsoft.com/office/powerpoint/2010/main" val="18900088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Sassoon Infant Std" panose="020B0503020103030203" pitchFamily="34" charset="0"/>
              </a:defRPr>
            </a:lvl1pPr>
          </a:lstStyle>
          <a:p>
            <a:fld id="{5E6547A0-46E5-4403-9413-B58407D7CE14}" type="datetimeFigureOut">
              <a:rPr lang="en-GB" smtClean="0"/>
              <a:pPr/>
              <a:t>15/09/2024</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assoon Infant Std" panose="020B0503020103030203" pitchFamily="34" charset="0"/>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Sassoon Infant Std" panose="020B0503020103030203" pitchFamily="34" charset="0"/>
              </a:defRPr>
            </a:lvl1pPr>
          </a:lstStyle>
          <a:p>
            <a:fld id="{E2DFA419-B026-469F-84FA-FD1891E96A16}" type="slidenum">
              <a:rPr lang="en-GB" smtClean="0"/>
              <a:pPr/>
              <a:t>‹#›</a:t>
            </a:fld>
            <a:endParaRPr lang="en-GB" dirty="0"/>
          </a:p>
        </p:txBody>
      </p:sp>
    </p:spTree>
    <p:extLst>
      <p:ext uri="{BB962C8B-B14F-4D97-AF65-F5344CB8AC3E}">
        <p14:creationId xmlns:p14="http://schemas.microsoft.com/office/powerpoint/2010/main" val="14633115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Sassoon Infant Std" panose="020B0503020103030203"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assoon Infant Std" panose="020B0503020103030203"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assoon Infant Std" panose="020B0503020103030203"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assoon Infant Std" panose="020B0503020103030203"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assoon Infant Std" panose="020B0503020103030203"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assoon Infant Std" panose="020B0503020103030203"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8.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5418" y="107579"/>
            <a:ext cx="3932237" cy="1082489"/>
          </a:xfrm>
        </p:spPr>
        <p:txBody>
          <a:bodyPr/>
          <a:lstStyle/>
          <a:p>
            <a:pPr algn="ctr"/>
            <a:r>
              <a:rPr lang="en-GB" dirty="0">
                <a:latin typeface="Twinkl" panose="02000000000000000000" pitchFamily="2" charset="0"/>
              </a:rPr>
              <a:t>Our EYFS </a:t>
            </a:r>
            <a:br>
              <a:rPr lang="en-GB" dirty="0">
                <a:latin typeface="Twinkl" panose="02000000000000000000" pitchFamily="2" charset="0"/>
              </a:rPr>
            </a:br>
            <a:r>
              <a:rPr lang="en-GB" dirty="0">
                <a:latin typeface="Twinkl" panose="02000000000000000000" pitchFamily="2" charset="0"/>
              </a:rPr>
              <a:t>curriculum</a:t>
            </a:r>
          </a:p>
        </p:txBody>
      </p:sp>
      <p:sp>
        <p:nvSpPr>
          <p:cNvPr id="7" name="Text Placeholder 6"/>
          <p:cNvSpPr>
            <a:spLocks noGrp="1"/>
          </p:cNvSpPr>
          <p:nvPr>
            <p:ph type="body" sz="half" idx="2"/>
          </p:nvPr>
        </p:nvSpPr>
        <p:spPr>
          <a:xfrm>
            <a:off x="0" y="1566584"/>
            <a:ext cx="5725263" cy="4888004"/>
          </a:xfrm>
        </p:spPr>
        <p:txBody>
          <a:bodyPr>
            <a:normAutofit lnSpcReduction="10000"/>
          </a:bodyPr>
          <a:lstStyle/>
          <a:p>
            <a:endParaRPr lang="en-GB" dirty="0"/>
          </a:p>
          <a:p>
            <a:r>
              <a:rPr lang="en-GB" dirty="0">
                <a:latin typeface="Twinkl" panose="02000000000000000000" pitchFamily="2" charset="0"/>
              </a:rPr>
              <a:t>Our curriculum is based on a secure understanding of child development and the knowledge that child development is not linear, but cyclical, with children needing multiple opportunities to repeat new skills and knowledge. The characteristics of effective learning and teaching are threaded throughout, with a focus on the unique child and their individual journeys. </a:t>
            </a:r>
          </a:p>
          <a:p>
            <a:endParaRPr lang="en-GB" dirty="0">
              <a:latin typeface="Twinkl" panose="02000000000000000000" pitchFamily="2" charset="0"/>
            </a:endParaRPr>
          </a:p>
          <a:p>
            <a:r>
              <a:rPr lang="en-GB" dirty="0">
                <a:latin typeface="Twinkl" panose="02000000000000000000" pitchFamily="2" charset="0"/>
              </a:rPr>
              <a:t>We take into account our children’s starting points each year and adapt the curriculum as needed, to ensure all children are able to succeed. A robust baseline, clear checkpoints and secure staff knowledge of our curriculum and child development, have been put into place to enable us to ensure all children can make progress. </a:t>
            </a:r>
          </a:p>
          <a:p>
            <a:endParaRPr lang="en-GB" dirty="0">
              <a:latin typeface="Twinkl" panose="02000000000000000000" pitchFamily="2" charset="0"/>
            </a:endParaRPr>
          </a:p>
          <a:p>
            <a:r>
              <a:rPr lang="en-GB" dirty="0">
                <a:latin typeface="Twinkl" panose="02000000000000000000" pitchFamily="2" charset="0"/>
              </a:rPr>
              <a:t>The Educational Programmes were just the starting point for our curriculum, ensuring that not only do we cover the statutory EYFS requirements, but that our curriculum enables our children to move seamlessly to KS1 ready for future success. </a:t>
            </a:r>
          </a:p>
          <a:p>
            <a:endParaRPr lang="en-GB" dirty="0"/>
          </a:p>
          <a:p>
            <a:endParaRPr lang="en-GB" i="1" dirty="0"/>
          </a:p>
          <a:p>
            <a:endParaRPr lang="en-GB" i="1" dirty="0"/>
          </a:p>
          <a:p>
            <a:endParaRPr lang="en-GB" i="1" dirty="0"/>
          </a:p>
        </p:txBody>
      </p:sp>
      <p:pic>
        <p:nvPicPr>
          <p:cNvPr id="8" name="Picture 7"/>
          <p:cNvPicPr/>
          <p:nvPr/>
        </p:nvPicPr>
        <p:blipFill>
          <a:blip r:embed="rId2" cstate="print">
            <a:extLst>
              <a:ext uri="{28A0092B-C50C-407E-A947-70E740481C1C}">
                <a14:useLocalDpi xmlns:a14="http://schemas.microsoft.com/office/drawing/2010/main" val="0"/>
              </a:ext>
            </a:extLst>
          </a:blip>
          <a:stretch>
            <a:fillRect/>
          </a:stretch>
        </p:blipFill>
        <p:spPr>
          <a:xfrm>
            <a:off x="175418" y="217975"/>
            <a:ext cx="831850" cy="861695"/>
          </a:xfrm>
          <a:prstGeom prst="rect">
            <a:avLst/>
          </a:prstGeom>
        </p:spPr>
      </p:pic>
      <p:grpSp>
        <p:nvGrpSpPr>
          <p:cNvPr id="2" name="Group 1"/>
          <p:cNvGrpSpPr/>
          <p:nvPr/>
        </p:nvGrpSpPr>
        <p:grpSpPr>
          <a:xfrm>
            <a:off x="5900681" y="362398"/>
            <a:ext cx="6092190" cy="6092190"/>
            <a:chOff x="5564505" y="517375"/>
            <a:chExt cx="6092190" cy="6092190"/>
          </a:xfrm>
        </p:grpSpPr>
        <p:pic>
          <p:nvPicPr>
            <p:cNvPr id="6" name="Picture 5" descr="C:\Users\Colin\Downloads\—Pngtree—rainbow umbrella_5412516.png"/>
            <p:cNvPicPr/>
            <p:nvPr/>
          </p:nvPicPr>
          <p:blipFill>
            <a:blip r:embed="rId3" cstate="print">
              <a:extLst>
                <a:ext uri="{BEBA8EAE-BF5A-486C-A8C5-ECC9F3942E4B}">
                  <a14:imgProps xmlns:a14="http://schemas.microsoft.com/office/drawing/2010/main">
                    <a14:imgLayer r:embed="rId4">
                      <a14:imgEffect>
                        <a14:colorTemperature colorTemp="4700"/>
                      </a14:imgEffect>
                      <a14:imgEffect>
                        <a14:saturation sat="400000"/>
                      </a14:imgEffect>
                    </a14:imgLayer>
                  </a14:imgProps>
                </a:ext>
                <a:ext uri="{28A0092B-C50C-407E-A947-70E740481C1C}">
                  <a14:useLocalDpi xmlns:a14="http://schemas.microsoft.com/office/drawing/2010/main" val="0"/>
                </a:ext>
              </a:extLst>
            </a:blip>
            <a:srcRect/>
            <a:stretch>
              <a:fillRect/>
            </a:stretch>
          </p:blipFill>
          <p:spPr bwMode="auto">
            <a:xfrm>
              <a:off x="5564505" y="517375"/>
              <a:ext cx="6092190" cy="6092190"/>
            </a:xfrm>
            <a:prstGeom prst="rect">
              <a:avLst/>
            </a:prstGeom>
            <a:noFill/>
            <a:ln>
              <a:noFill/>
            </a:ln>
          </p:spPr>
        </p:pic>
        <p:sp>
          <p:nvSpPr>
            <p:cNvPr id="9" name="Text Box 2"/>
            <p:cNvSpPr txBox="1">
              <a:spLocks noChangeArrowheads="1"/>
            </p:cNvSpPr>
            <p:nvPr/>
          </p:nvSpPr>
          <p:spPr bwMode="auto">
            <a:xfrm>
              <a:off x="7255678" y="2029852"/>
              <a:ext cx="2521585" cy="1749425"/>
            </a:xfrm>
            <a:prstGeom prst="roundRect">
              <a:avLst/>
            </a:prstGeom>
            <a:noFill/>
            <a:ln>
              <a:noFill/>
              <a:headEnd/>
              <a:tailEnd/>
            </a:ln>
          </p:spPr>
          <p:style>
            <a:lnRef idx="2">
              <a:schemeClr val="accent1"/>
            </a:lnRef>
            <a:fillRef idx="1">
              <a:schemeClr val="lt1"/>
            </a:fillRef>
            <a:effectRef idx="0">
              <a:schemeClr val="accent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400" dirty="0">
                  <a:effectLst/>
                  <a:latin typeface="Twinkl" panose="02000000000000000000" pitchFamily="2" charset="0"/>
                  <a:ea typeface="Calibri" panose="020F0502020204030204" pitchFamily="34" charset="0"/>
                  <a:cs typeface="Times New Roman" panose="02020603050405020304" pitchFamily="18" charset="0"/>
                </a:rPr>
                <a:t>We aspire for all at Parsonage Farm to feel valued and cared for, to have a continued excitement for learning, ensuring success as they journey onwards.</a:t>
              </a:r>
              <a:endParaRPr lang="en-GB" sz="1100" dirty="0">
                <a:effectLst/>
                <a:latin typeface="Twinkl" panose="02000000000000000000" pitchFamily="2" charset="0"/>
                <a:ea typeface="Calibri" panose="020F0502020204030204" pitchFamily="34" charset="0"/>
                <a:cs typeface="Times New Roman" panose="02020603050405020304" pitchFamily="18" charset="0"/>
              </a:endParaRPr>
            </a:p>
          </p:txBody>
        </p:sp>
      </p:grpSp>
    </p:spTree>
    <p:extLst>
      <p:ext uri="{BB962C8B-B14F-4D97-AF65-F5344CB8AC3E}">
        <p14:creationId xmlns:p14="http://schemas.microsoft.com/office/powerpoint/2010/main" val="2430342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1749577902"/>
              </p:ext>
            </p:extLst>
          </p:nvPr>
        </p:nvGraphicFramePr>
        <p:xfrm>
          <a:off x="3886199" y="242048"/>
          <a:ext cx="8807824" cy="63066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itle 4"/>
          <p:cNvSpPr>
            <a:spLocks noGrp="1"/>
          </p:cNvSpPr>
          <p:nvPr>
            <p:ph type="title"/>
          </p:nvPr>
        </p:nvSpPr>
        <p:spPr>
          <a:xfrm>
            <a:off x="175418" y="107579"/>
            <a:ext cx="3932237" cy="1082489"/>
          </a:xfrm>
        </p:spPr>
        <p:txBody>
          <a:bodyPr/>
          <a:lstStyle/>
          <a:p>
            <a:pPr algn="ctr"/>
            <a:r>
              <a:rPr lang="en-GB" dirty="0">
                <a:latin typeface="Twinkl" panose="02000000000000000000" pitchFamily="2" charset="0"/>
              </a:rPr>
              <a:t>Our EYFS </a:t>
            </a:r>
            <a:br>
              <a:rPr lang="en-GB" dirty="0">
                <a:latin typeface="Twinkl" panose="02000000000000000000" pitchFamily="2" charset="0"/>
              </a:rPr>
            </a:br>
            <a:r>
              <a:rPr lang="en-GB" dirty="0">
                <a:latin typeface="Twinkl" panose="02000000000000000000" pitchFamily="2" charset="0"/>
              </a:rPr>
              <a:t>curriculum</a:t>
            </a:r>
          </a:p>
        </p:txBody>
      </p:sp>
      <p:sp>
        <p:nvSpPr>
          <p:cNvPr id="7" name="Text Placeholder 6"/>
          <p:cNvSpPr>
            <a:spLocks noGrp="1"/>
          </p:cNvSpPr>
          <p:nvPr>
            <p:ph type="body" sz="half" idx="2"/>
          </p:nvPr>
        </p:nvSpPr>
        <p:spPr>
          <a:xfrm>
            <a:off x="175418" y="1566584"/>
            <a:ext cx="3932237" cy="4888004"/>
          </a:xfrm>
        </p:spPr>
        <p:txBody>
          <a:bodyPr>
            <a:normAutofit lnSpcReduction="10000"/>
          </a:bodyPr>
          <a:lstStyle/>
          <a:p>
            <a:endParaRPr lang="en-GB" dirty="0"/>
          </a:p>
          <a:p>
            <a:r>
              <a:rPr lang="en-GB" dirty="0">
                <a:latin typeface="Twinkl" panose="02000000000000000000" pitchFamily="2" charset="0"/>
              </a:rPr>
              <a:t>At Parsonage Farm Nursery and Infant School our vision states:</a:t>
            </a:r>
          </a:p>
          <a:p>
            <a:endParaRPr lang="en-GB" dirty="0">
              <a:latin typeface="Twinkl" panose="02000000000000000000" pitchFamily="2" charset="0"/>
            </a:endParaRPr>
          </a:p>
          <a:p>
            <a:r>
              <a:rPr lang="en-GB" i="1" dirty="0">
                <a:latin typeface="Twinkl" panose="02000000000000000000" pitchFamily="2" charset="0"/>
              </a:rPr>
              <a:t>We aspire for all at Parsonage Farm to feel valued and cared for, to have a continued excitement for learning, ensuring success as they journey onwards.</a:t>
            </a:r>
          </a:p>
          <a:p>
            <a:endParaRPr lang="en-GB" i="1" dirty="0">
              <a:latin typeface="Twinkl" panose="02000000000000000000" pitchFamily="2" charset="0"/>
            </a:endParaRPr>
          </a:p>
          <a:p>
            <a:r>
              <a:rPr lang="en-GB" dirty="0">
                <a:latin typeface="Twinkl" panose="02000000000000000000" pitchFamily="2" charset="0"/>
              </a:rPr>
              <a:t>We believe children learn best through meaningful experiences and aim to provide an experience-rich curriculum for our EYFS children. Through this we are able to ensure all children move to KS1 having experienced many rich, exciting and varied life events, enabling them to develop their vocabulary and knowledge together. They will have developed a shared cultural capital, equalling the playing field for all. </a:t>
            </a:r>
          </a:p>
        </p:txBody>
      </p:sp>
      <p:pic>
        <p:nvPicPr>
          <p:cNvPr id="8" name="Picture 7"/>
          <p:cNvPicPr/>
          <p:nvPr/>
        </p:nvPicPr>
        <p:blipFill>
          <a:blip r:embed="rId7" cstate="print">
            <a:extLst>
              <a:ext uri="{28A0092B-C50C-407E-A947-70E740481C1C}">
                <a14:useLocalDpi xmlns:a14="http://schemas.microsoft.com/office/drawing/2010/main" val="0"/>
              </a:ext>
            </a:extLst>
          </a:blip>
          <a:stretch>
            <a:fillRect/>
          </a:stretch>
        </p:blipFill>
        <p:spPr>
          <a:xfrm>
            <a:off x="175418" y="217975"/>
            <a:ext cx="831850" cy="861695"/>
          </a:xfrm>
          <a:prstGeom prst="rect">
            <a:avLst/>
          </a:prstGeom>
        </p:spPr>
      </p:pic>
    </p:spTree>
    <p:extLst>
      <p:ext uri="{BB962C8B-B14F-4D97-AF65-F5344CB8AC3E}">
        <p14:creationId xmlns:p14="http://schemas.microsoft.com/office/powerpoint/2010/main" val="24187917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1C99B5A928BE6459DECB2F7E20837EF" ma:contentTypeVersion="13" ma:contentTypeDescription="Create a new document." ma:contentTypeScope="" ma:versionID="733d71d7dddb8c2992c3cfb4e2cec334">
  <xsd:schema xmlns:xsd="http://www.w3.org/2001/XMLSchema" xmlns:xs="http://www.w3.org/2001/XMLSchema" xmlns:p="http://schemas.microsoft.com/office/2006/metadata/properties" xmlns:ns2="9e6ddf81-25cc-4397-9281-a7e9c75a27b2" xmlns:ns3="6e8bafe3-8772-4bfa-a401-0d610441c069" targetNamespace="http://schemas.microsoft.com/office/2006/metadata/properties" ma:root="true" ma:fieldsID="324d6e90a20e788d1ced4759a902a5a8" ns2:_="" ns3:_="">
    <xsd:import namespace="9e6ddf81-25cc-4397-9281-a7e9c75a27b2"/>
    <xsd:import namespace="6e8bafe3-8772-4bfa-a401-0d610441c06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e6ddf81-25cc-4397-9281-a7e9c75a27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bedc0e-b55a-4cee-b571-dd425f5eb0d0"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e8bafe3-8772-4bfa-a401-0d610441c069"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fb7218c9-fe00-47df-b2f0-f54f422a4a60}" ma:internalName="TaxCatchAll" ma:showField="CatchAllData" ma:web="6e8bafe3-8772-4bfa-a401-0d610441c06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04D0525-BB9E-4FE7-8A39-5C33BC1234E2}">
  <ds:schemaRefs>
    <ds:schemaRef ds:uri="http://schemas.microsoft.com/sharepoint/v3/contenttype/forms"/>
  </ds:schemaRefs>
</ds:datastoreItem>
</file>

<file path=customXml/itemProps2.xml><?xml version="1.0" encoding="utf-8"?>
<ds:datastoreItem xmlns:ds="http://schemas.openxmlformats.org/officeDocument/2006/customXml" ds:itemID="{DF59157F-7C06-44D1-B530-EEA2851470A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e6ddf81-25cc-4397-9281-a7e9c75a27b2"/>
    <ds:schemaRef ds:uri="6e8bafe3-8772-4bfa-a401-0d610441c06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159</TotalTime>
  <Words>340</Words>
  <Application>Microsoft Office PowerPoint</Application>
  <PresentationFormat>Widescreen</PresentationFormat>
  <Paragraphs>35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Sassoon Infant Std</vt:lpstr>
      <vt:lpstr>Twinkl</vt:lpstr>
      <vt:lpstr>Office Theme</vt:lpstr>
      <vt:lpstr>Our EYFS  curriculum</vt:lpstr>
      <vt:lpstr>Our EYFS  curriculum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account</dc:creator>
  <cp:lastModifiedBy>Rachael Gray</cp:lastModifiedBy>
  <cp:revision>59</cp:revision>
  <dcterms:created xsi:type="dcterms:W3CDTF">2024-08-03T14:37:59Z</dcterms:created>
  <dcterms:modified xsi:type="dcterms:W3CDTF">2024-09-15T14:34:54Z</dcterms:modified>
</cp:coreProperties>
</file>