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1"/>
  </p:handoutMasterIdLst>
  <p:sldIdLst>
    <p:sldId id="256" r:id="rId5"/>
    <p:sldId id="257" r:id="rId6"/>
    <p:sldId id="258" r:id="rId7"/>
    <p:sldId id="273" r:id="rId8"/>
    <p:sldId id="274" r:id="rId9"/>
    <p:sldId id="271" r:id="rId10"/>
    <p:sldId id="261" r:id="rId11"/>
    <p:sldId id="262" r:id="rId12"/>
    <p:sldId id="263" r:id="rId13"/>
    <p:sldId id="260" r:id="rId14"/>
    <p:sldId id="268" r:id="rId15"/>
    <p:sldId id="264" r:id="rId16"/>
    <p:sldId id="272" r:id="rId17"/>
    <p:sldId id="269" r:id="rId18"/>
    <p:sldId id="266" r:id="rId19"/>
    <p:sldId id="267" r:id="rId20"/>
  </p:sldIdLst>
  <p:sldSz cx="12192000" cy="6858000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eronica Bowyer" userId="d31f5eda-52ce-4b8e-8962-fc6cca9720e6" providerId="ADAL" clId="{A625E46E-0688-460D-97AA-44BB3ED4A2A0}"/>
    <pc:docChg chg="custSel modSld">
      <pc:chgData name="Veronica Bowyer" userId="d31f5eda-52ce-4b8e-8962-fc6cca9720e6" providerId="ADAL" clId="{A625E46E-0688-460D-97AA-44BB3ED4A2A0}" dt="2026-09-16T12:27:05.133" v="249" actId="20577"/>
      <pc:docMkLst>
        <pc:docMk/>
      </pc:docMkLst>
      <pc:sldChg chg="addSp modSp mod">
        <pc:chgData name="Veronica Bowyer" userId="d31f5eda-52ce-4b8e-8962-fc6cca9720e6" providerId="ADAL" clId="{A625E46E-0688-460D-97AA-44BB3ED4A2A0}" dt="2026-09-16T07:16:19.474" v="70" actId="1076"/>
        <pc:sldMkLst>
          <pc:docMk/>
          <pc:sldMk cId="1294931118" sldId="257"/>
        </pc:sldMkLst>
        <pc:spChg chg="mod">
          <ac:chgData name="Veronica Bowyer" userId="d31f5eda-52ce-4b8e-8962-fc6cca9720e6" providerId="ADAL" clId="{A625E46E-0688-460D-97AA-44BB3ED4A2A0}" dt="2026-09-16T07:16:15.426" v="69" actId="1076"/>
          <ac:spMkLst>
            <pc:docMk/>
            <pc:sldMk cId="1294931118" sldId="257"/>
            <ac:spMk id="3" creationId="{7F4A4F5A-1172-A169-4762-1D267C95D999}"/>
          </ac:spMkLst>
        </pc:spChg>
        <pc:spChg chg="mod">
          <ac:chgData name="Veronica Bowyer" userId="d31f5eda-52ce-4b8e-8962-fc6cca9720e6" providerId="ADAL" clId="{A625E46E-0688-460D-97AA-44BB3ED4A2A0}" dt="2026-09-16T07:15:40.470" v="12" actId="20577"/>
          <ac:spMkLst>
            <pc:docMk/>
            <pc:sldMk cId="1294931118" sldId="257"/>
            <ac:spMk id="6" creationId="{00000000-0000-0000-0000-000000000000}"/>
          </ac:spMkLst>
        </pc:spChg>
        <pc:spChg chg="mod">
          <ac:chgData name="Veronica Bowyer" userId="d31f5eda-52ce-4b8e-8962-fc6cca9720e6" providerId="ADAL" clId="{A625E46E-0688-460D-97AA-44BB3ED4A2A0}" dt="2026-09-16T07:15:35.381" v="11" actId="20577"/>
          <ac:spMkLst>
            <pc:docMk/>
            <pc:sldMk cId="1294931118" sldId="257"/>
            <ac:spMk id="7" creationId="{00000000-0000-0000-0000-000000000000}"/>
          </ac:spMkLst>
        </pc:spChg>
        <pc:spChg chg="add mod">
          <ac:chgData name="Veronica Bowyer" userId="d31f5eda-52ce-4b8e-8962-fc6cca9720e6" providerId="ADAL" clId="{A625E46E-0688-460D-97AA-44BB3ED4A2A0}" dt="2026-09-16T07:16:19.474" v="70" actId="1076"/>
          <ac:spMkLst>
            <pc:docMk/>
            <pc:sldMk cId="1294931118" sldId="257"/>
            <ac:spMk id="8" creationId="{FA15E384-47DB-D224-36A3-CC94E5CF344A}"/>
          </ac:spMkLst>
        </pc:spChg>
      </pc:sldChg>
      <pc:sldChg chg="modSp mod">
        <pc:chgData name="Veronica Bowyer" userId="d31f5eda-52ce-4b8e-8962-fc6cca9720e6" providerId="ADAL" clId="{A625E46E-0688-460D-97AA-44BB3ED4A2A0}" dt="2026-09-16T12:25:19.077" v="225" actId="1076"/>
        <pc:sldMkLst>
          <pc:docMk/>
          <pc:sldMk cId="1890862678" sldId="260"/>
        </pc:sldMkLst>
        <pc:spChg chg="mod">
          <ac:chgData name="Veronica Bowyer" userId="d31f5eda-52ce-4b8e-8962-fc6cca9720e6" providerId="ADAL" clId="{A625E46E-0688-460D-97AA-44BB3ED4A2A0}" dt="2026-09-16T12:25:16.686" v="224" actId="1076"/>
          <ac:spMkLst>
            <pc:docMk/>
            <pc:sldMk cId="1890862678" sldId="260"/>
            <ac:spMk id="4" creationId="{00000000-0000-0000-0000-000000000000}"/>
          </ac:spMkLst>
        </pc:spChg>
        <pc:spChg chg="mod">
          <ac:chgData name="Veronica Bowyer" userId="d31f5eda-52ce-4b8e-8962-fc6cca9720e6" providerId="ADAL" clId="{A625E46E-0688-460D-97AA-44BB3ED4A2A0}" dt="2026-09-16T12:25:19.077" v="225" actId="1076"/>
          <ac:spMkLst>
            <pc:docMk/>
            <pc:sldMk cId="1890862678" sldId="260"/>
            <ac:spMk id="5" creationId="{00000000-0000-0000-0000-000000000000}"/>
          </ac:spMkLst>
        </pc:spChg>
      </pc:sldChg>
      <pc:sldChg chg="modSp mod">
        <pc:chgData name="Veronica Bowyer" userId="d31f5eda-52ce-4b8e-8962-fc6cca9720e6" providerId="ADAL" clId="{A625E46E-0688-460D-97AA-44BB3ED4A2A0}" dt="2026-09-16T07:17:00.394" v="82" actId="20577"/>
        <pc:sldMkLst>
          <pc:docMk/>
          <pc:sldMk cId="2179401567" sldId="262"/>
        </pc:sldMkLst>
        <pc:spChg chg="mod">
          <ac:chgData name="Veronica Bowyer" userId="d31f5eda-52ce-4b8e-8962-fc6cca9720e6" providerId="ADAL" clId="{A625E46E-0688-460D-97AA-44BB3ED4A2A0}" dt="2026-09-16T07:17:00.394" v="82" actId="20577"/>
          <ac:spMkLst>
            <pc:docMk/>
            <pc:sldMk cId="2179401567" sldId="262"/>
            <ac:spMk id="5" creationId="{00000000-0000-0000-0000-000000000000}"/>
          </ac:spMkLst>
        </pc:spChg>
      </pc:sldChg>
      <pc:sldChg chg="modSp mod">
        <pc:chgData name="Veronica Bowyer" userId="d31f5eda-52ce-4b8e-8962-fc6cca9720e6" providerId="ADAL" clId="{A625E46E-0688-460D-97AA-44BB3ED4A2A0}" dt="2026-09-16T12:27:05.133" v="249" actId="20577"/>
        <pc:sldMkLst>
          <pc:docMk/>
          <pc:sldMk cId="604095524" sldId="266"/>
        </pc:sldMkLst>
        <pc:spChg chg="mod">
          <ac:chgData name="Veronica Bowyer" userId="d31f5eda-52ce-4b8e-8962-fc6cca9720e6" providerId="ADAL" clId="{A625E46E-0688-460D-97AA-44BB3ED4A2A0}" dt="2026-09-16T12:27:05.133" v="249" actId="20577"/>
          <ac:spMkLst>
            <pc:docMk/>
            <pc:sldMk cId="604095524" sldId="266"/>
            <ac:spMk id="5" creationId="{00000000-0000-0000-0000-000000000000}"/>
          </ac:spMkLst>
        </pc:spChg>
      </pc:sldChg>
      <pc:sldChg chg="modSp mod">
        <pc:chgData name="Veronica Bowyer" userId="d31f5eda-52ce-4b8e-8962-fc6cca9720e6" providerId="ADAL" clId="{A625E46E-0688-460D-97AA-44BB3ED4A2A0}" dt="2026-09-16T07:16:38.104" v="74" actId="20577"/>
        <pc:sldMkLst>
          <pc:docMk/>
          <pc:sldMk cId="3660225238" sldId="274"/>
        </pc:sldMkLst>
        <pc:spChg chg="mod">
          <ac:chgData name="Veronica Bowyer" userId="d31f5eda-52ce-4b8e-8962-fc6cca9720e6" providerId="ADAL" clId="{A625E46E-0688-460D-97AA-44BB3ED4A2A0}" dt="2026-09-16T07:16:38.104" v="74" actId="20577"/>
          <ac:spMkLst>
            <pc:docMk/>
            <pc:sldMk cId="3660225238" sldId="274"/>
            <ac:spMk id="5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ED6103-57FD-4797-A7D5-C6A369D37EFC}" type="doc">
      <dgm:prSet loTypeId="urn:microsoft.com/office/officeart/2005/8/layout/vList2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C89B80B1-5947-4531-9295-63B5CA42A67B}">
      <dgm:prSet/>
      <dgm:spPr/>
      <dgm:t>
        <a:bodyPr/>
        <a:lstStyle/>
        <a:p>
          <a:r>
            <a:rPr lang="en-US" dirty="0"/>
            <a:t>Main gates open at 8.40am. Please wait outside KS1 black gates/fence until opened by member of school staff.</a:t>
          </a:r>
        </a:p>
      </dgm:t>
    </dgm:pt>
    <dgm:pt modelId="{3F268C7B-0EF2-4B12-8077-784AA341CC08}" type="parTrans" cxnId="{41282385-0E6B-47F2-853A-8F3B6C4509B2}">
      <dgm:prSet/>
      <dgm:spPr/>
      <dgm:t>
        <a:bodyPr/>
        <a:lstStyle/>
        <a:p>
          <a:endParaRPr lang="en-US"/>
        </a:p>
      </dgm:t>
    </dgm:pt>
    <dgm:pt modelId="{44184E6E-8F56-413F-AEBA-A458728ACB12}" type="sibTrans" cxnId="{41282385-0E6B-47F2-853A-8F3B6C4509B2}">
      <dgm:prSet/>
      <dgm:spPr/>
      <dgm:t>
        <a:bodyPr/>
        <a:lstStyle/>
        <a:p>
          <a:endParaRPr lang="en-US"/>
        </a:p>
      </dgm:t>
    </dgm:pt>
    <dgm:pt modelId="{E2B0EEA8-49E2-4F13-8AFB-4F72EA2295A1}">
      <dgm:prSet/>
      <dgm:spPr/>
      <dgm:t>
        <a:bodyPr/>
        <a:lstStyle/>
        <a:p>
          <a:r>
            <a:rPr lang="en-US" dirty="0"/>
            <a:t>Independence</a:t>
          </a:r>
        </a:p>
      </dgm:t>
    </dgm:pt>
    <dgm:pt modelId="{63BBF7F2-F2E8-445B-9E47-16949CAC3820}" type="parTrans" cxnId="{8FC85D65-88D9-4A09-9340-EC8BE38DB845}">
      <dgm:prSet/>
      <dgm:spPr/>
      <dgm:t>
        <a:bodyPr/>
        <a:lstStyle/>
        <a:p>
          <a:endParaRPr lang="en-US"/>
        </a:p>
      </dgm:t>
    </dgm:pt>
    <dgm:pt modelId="{44C3EAF4-FDD7-4933-B7F7-272661F4C710}" type="sibTrans" cxnId="{8FC85D65-88D9-4A09-9340-EC8BE38DB845}">
      <dgm:prSet/>
      <dgm:spPr/>
      <dgm:t>
        <a:bodyPr/>
        <a:lstStyle/>
        <a:p>
          <a:endParaRPr lang="en-US"/>
        </a:p>
      </dgm:t>
    </dgm:pt>
    <dgm:pt modelId="{59442895-919D-4CEF-B7D2-4D5CBB2E1BA8}">
      <dgm:prSet/>
      <dgm:spPr/>
      <dgm:t>
        <a:bodyPr/>
        <a:lstStyle/>
        <a:p>
          <a:r>
            <a:rPr lang="en-US" dirty="0"/>
            <a:t> Early morning task</a:t>
          </a:r>
        </a:p>
      </dgm:t>
    </dgm:pt>
    <dgm:pt modelId="{E8BBB721-75F5-401D-96FF-A9FE06EE3E82}" type="parTrans" cxnId="{E29A4400-9F8D-4BD2-88FF-AA119237D70C}">
      <dgm:prSet/>
      <dgm:spPr/>
      <dgm:t>
        <a:bodyPr/>
        <a:lstStyle/>
        <a:p>
          <a:endParaRPr lang="en-US"/>
        </a:p>
      </dgm:t>
    </dgm:pt>
    <dgm:pt modelId="{91DEFB18-6C94-4796-B4B7-2CE4126B7B36}" type="sibTrans" cxnId="{E29A4400-9F8D-4BD2-88FF-AA119237D70C}">
      <dgm:prSet/>
      <dgm:spPr/>
      <dgm:t>
        <a:bodyPr/>
        <a:lstStyle/>
        <a:p>
          <a:endParaRPr lang="en-US"/>
        </a:p>
      </dgm:t>
    </dgm:pt>
    <dgm:pt modelId="{46B4A532-F97F-4255-B457-1B553ADDE326}">
      <dgm:prSet/>
      <dgm:spPr/>
      <dgm:t>
        <a:bodyPr/>
        <a:lstStyle/>
        <a:p>
          <a:r>
            <a:rPr lang="en-US" dirty="0"/>
            <a:t>Same as in Year 1!</a:t>
          </a:r>
        </a:p>
      </dgm:t>
    </dgm:pt>
    <dgm:pt modelId="{1EA12D1F-07D8-4FD2-B1D6-55A8434595F0}" type="parTrans" cxnId="{D8969AFA-93D0-46A9-B9E6-21497477042B}">
      <dgm:prSet/>
      <dgm:spPr/>
      <dgm:t>
        <a:bodyPr/>
        <a:lstStyle/>
        <a:p>
          <a:endParaRPr lang="en-US"/>
        </a:p>
      </dgm:t>
    </dgm:pt>
    <dgm:pt modelId="{14B7F7BA-6264-406F-979A-3709B50021B0}" type="sibTrans" cxnId="{D8969AFA-93D0-46A9-B9E6-21497477042B}">
      <dgm:prSet/>
      <dgm:spPr/>
      <dgm:t>
        <a:bodyPr/>
        <a:lstStyle/>
        <a:p>
          <a:endParaRPr lang="en-US"/>
        </a:p>
      </dgm:t>
    </dgm:pt>
    <dgm:pt modelId="{695CC1AD-4C96-4943-83DE-6373E3DE4B59}">
      <dgm:prSet/>
      <dgm:spPr/>
      <dgm:t>
        <a:bodyPr/>
        <a:lstStyle/>
        <a:p>
          <a:r>
            <a:rPr lang="en-US" dirty="0"/>
            <a:t>Register at 9.00 am </a:t>
          </a:r>
        </a:p>
      </dgm:t>
    </dgm:pt>
    <dgm:pt modelId="{26F97044-6260-478B-8C78-288AC38E19D2}" type="parTrans" cxnId="{269A21CA-02EF-44C1-979D-3FCCD1DF6BE2}">
      <dgm:prSet/>
      <dgm:spPr/>
      <dgm:t>
        <a:bodyPr/>
        <a:lstStyle/>
        <a:p>
          <a:endParaRPr lang="en-GB"/>
        </a:p>
      </dgm:t>
    </dgm:pt>
    <dgm:pt modelId="{174D7CCC-0808-4A3D-9ACF-52AD70F7EC2C}" type="sibTrans" cxnId="{269A21CA-02EF-44C1-979D-3FCCD1DF6BE2}">
      <dgm:prSet/>
      <dgm:spPr/>
      <dgm:t>
        <a:bodyPr/>
        <a:lstStyle/>
        <a:p>
          <a:endParaRPr lang="en-GB"/>
        </a:p>
      </dgm:t>
    </dgm:pt>
    <dgm:pt modelId="{437A6491-F285-41B1-9EE4-6E574E1280E2}" type="pres">
      <dgm:prSet presAssocID="{4EED6103-57FD-4797-A7D5-C6A369D37EFC}" presName="linear" presStyleCnt="0">
        <dgm:presLayoutVars>
          <dgm:animLvl val="lvl"/>
          <dgm:resizeHandles val="exact"/>
        </dgm:presLayoutVars>
      </dgm:prSet>
      <dgm:spPr/>
    </dgm:pt>
    <dgm:pt modelId="{D38D45D7-AA9F-44A4-9ADD-4CFF7954EFE2}" type="pres">
      <dgm:prSet presAssocID="{C89B80B1-5947-4531-9295-63B5CA42A67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89011CFB-F566-49EA-931E-328BB9FE8C84}" type="pres">
      <dgm:prSet presAssocID="{44184E6E-8F56-413F-AEBA-A458728ACB12}" presName="spacer" presStyleCnt="0"/>
      <dgm:spPr/>
    </dgm:pt>
    <dgm:pt modelId="{EC26A818-AA3F-4662-9554-1A5D447944C4}" type="pres">
      <dgm:prSet presAssocID="{E2B0EEA8-49E2-4F13-8AFB-4F72EA2295A1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ED799BB3-1839-4E0C-ADC7-1D9848FEBF69}" type="pres">
      <dgm:prSet presAssocID="{44C3EAF4-FDD7-4933-B7F7-272661F4C710}" presName="spacer" presStyleCnt="0"/>
      <dgm:spPr/>
    </dgm:pt>
    <dgm:pt modelId="{F17304D7-1FF4-4FC1-9EE0-7D25543705D3}" type="pres">
      <dgm:prSet presAssocID="{59442895-919D-4CEF-B7D2-4D5CBB2E1BA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FF706BEC-9742-4B9E-AB2E-CFDB5ED36F62}" type="pres">
      <dgm:prSet presAssocID="{91DEFB18-6C94-4796-B4B7-2CE4126B7B36}" presName="spacer" presStyleCnt="0"/>
      <dgm:spPr/>
    </dgm:pt>
    <dgm:pt modelId="{CC3EA843-0BBC-4AD0-93D2-C8D198FAAD40}" type="pres">
      <dgm:prSet presAssocID="{695CC1AD-4C96-4943-83DE-6373E3DE4B5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BC5BD769-DB7F-49CB-A5D6-E0C688329820}" type="pres">
      <dgm:prSet presAssocID="{174D7CCC-0808-4A3D-9ACF-52AD70F7EC2C}" presName="spacer" presStyleCnt="0"/>
      <dgm:spPr/>
    </dgm:pt>
    <dgm:pt modelId="{07BFDF55-B838-41DE-88E0-438697CDC2EB}" type="pres">
      <dgm:prSet presAssocID="{46B4A532-F97F-4255-B457-1B553ADDE326}" presName="parentText" presStyleLbl="node1" presStyleIdx="4" presStyleCnt="5" custLinFactNeighborX="-2021">
        <dgm:presLayoutVars>
          <dgm:chMax val="0"/>
          <dgm:bulletEnabled val="1"/>
        </dgm:presLayoutVars>
      </dgm:prSet>
      <dgm:spPr/>
    </dgm:pt>
  </dgm:ptLst>
  <dgm:cxnLst>
    <dgm:cxn modelId="{E29A4400-9F8D-4BD2-88FF-AA119237D70C}" srcId="{4EED6103-57FD-4797-A7D5-C6A369D37EFC}" destId="{59442895-919D-4CEF-B7D2-4D5CBB2E1BA8}" srcOrd="2" destOrd="0" parTransId="{E8BBB721-75F5-401D-96FF-A9FE06EE3E82}" sibTransId="{91DEFB18-6C94-4796-B4B7-2CE4126B7B36}"/>
    <dgm:cxn modelId="{726B3125-F96E-4EE7-BC70-38C417A9986A}" type="presOf" srcId="{E2B0EEA8-49E2-4F13-8AFB-4F72EA2295A1}" destId="{EC26A818-AA3F-4662-9554-1A5D447944C4}" srcOrd="0" destOrd="0" presId="urn:microsoft.com/office/officeart/2005/8/layout/vList2"/>
    <dgm:cxn modelId="{1848445D-38A8-4285-A93D-0DB425EC465F}" type="presOf" srcId="{695CC1AD-4C96-4943-83DE-6373E3DE4B59}" destId="{CC3EA843-0BBC-4AD0-93D2-C8D198FAAD40}" srcOrd="0" destOrd="0" presId="urn:microsoft.com/office/officeart/2005/8/layout/vList2"/>
    <dgm:cxn modelId="{A42EB841-8DBD-4BA0-9C1D-931A9346C2B0}" type="presOf" srcId="{59442895-919D-4CEF-B7D2-4D5CBB2E1BA8}" destId="{F17304D7-1FF4-4FC1-9EE0-7D25543705D3}" srcOrd="0" destOrd="0" presId="urn:microsoft.com/office/officeart/2005/8/layout/vList2"/>
    <dgm:cxn modelId="{8FC85D65-88D9-4A09-9340-EC8BE38DB845}" srcId="{4EED6103-57FD-4797-A7D5-C6A369D37EFC}" destId="{E2B0EEA8-49E2-4F13-8AFB-4F72EA2295A1}" srcOrd="1" destOrd="0" parTransId="{63BBF7F2-F2E8-445B-9E47-16949CAC3820}" sibTransId="{44C3EAF4-FDD7-4933-B7F7-272661F4C710}"/>
    <dgm:cxn modelId="{65C2BD6B-6FAF-480B-B739-CCFFCD21CB69}" type="presOf" srcId="{4EED6103-57FD-4797-A7D5-C6A369D37EFC}" destId="{437A6491-F285-41B1-9EE4-6E574E1280E2}" srcOrd="0" destOrd="0" presId="urn:microsoft.com/office/officeart/2005/8/layout/vList2"/>
    <dgm:cxn modelId="{41282385-0E6B-47F2-853A-8F3B6C4509B2}" srcId="{4EED6103-57FD-4797-A7D5-C6A369D37EFC}" destId="{C89B80B1-5947-4531-9295-63B5CA42A67B}" srcOrd="0" destOrd="0" parTransId="{3F268C7B-0EF2-4B12-8077-784AA341CC08}" sibTransId="{44184E6E-8F56-413F-AEBA-A458728ACB12}"/>
    <dgm:cxn modelId="{B7E99591-58E0-4DCF-AD35-BFCAF296CCB1}" type="presOf" srcId="{C89B80B1-5947-4531-9295-63B5CA42A67B}" destId="{D38D45D7-AA9F-44A4-9ADD-4CFF7954EFE2}" srcOrd="0" destOrd="0" presId="urn:microsoft.com/office/officeart/2005/8/layout/vList2"/>
    <dgm:cxn modelId="{269A21CA-02EF-44C1-979D-3FCCD1DF6BE2}" srcId="{4EED6103-57FD-4797-A7D5-C6A369D37EFC}" destId="{695CC1AD-4C96-4943-83DE-6373E3DE4B59}" srcOrd="3" destOrd="0" parTransId="{26F97044-6260-478B-8C78-288AC38E19D2}" sibTransId="{174D7CCC-0808-4A3D-9ACF-52AD70F7EC2C}"/>
    <dgm:cxn modelId="{372DE8E6-071A-4526-9E74-B333AA6377C5}" type="presOf" srcId="{46B4A532-F97F-4255-B457-1B553ADDE326}" destId="{07BFDF55-B838-41DE-88E0-438697CDC2EB}" srcOrd="0" destOrd="0" presId="urn:microsoft.com/office/officeart/2005/8/layout/vList2"/>
    <dgm:cxn modelId="{D8969AFA-93D0-46A9-B9E6-21497477042B}" srcId="{4EED6103-57FD-4797-A7D5-C6A369D37EFC}" destId="{46B4A532-F97F-4255-B457-1B553ADDE326}" srcOrd="4" destOrd="0" parTransId="{1EA12D1F-07D8-4FD2-B1D6-55A8434595F0}" sibTransId="{14B7F7BA-6264-406F-979A-3709B50021B0}"/>
    <dgm:cxn modelId="{A1C5FEDC-2EC0-4F30-A669-64B58273221C}" type="presParOf" srcId="{437A6491-F285-41B1-9EE4-6E574E1280E2}" destId="{D38D45D7-AA9F-44A4-9ADD-4CFF7954EFE2}" srcOrd="0" destOrd="0" presId="urn:microsoft.com/office/officeart/2005/8/layout/vList2"/>
    <dgm:cxn modelId="{F5D3CE61-6D41-4603-B01F-2D038F3AC8D4}" type="presParOf" srcId="{437A6491-F285-41B1-9EE4-6E574E1280E2}" destId="{89011CFB-F566-49EA-931E-328BB9FE8C84}" srcOrd="1" destOrd="0" presId="urn:microsoft.com/office/officeart/2005/8/layout/vList2"/>
    <dgm:cxn modelId="{021B4AD1-5425-4AF9-9FB2-38CA5D00E494}" type="presParOf" srcId="{437A6491-F285-41B1-9EE4-6E574E1280E2}" destId="{EC26A818-AA3F-4662-9554-1A5D447944C4}" srcOrd="2" destOrd="0" presId="urn:microsoft.com/office/officeart/2005/8/layout/vList2"/>
    <dgm:cxn modelId="{12142E75-EFD7-4DCD-BC46-4904C1694B5D}" type="presParOf" srcId="{437A6491-F285-41B1-9EE4-6E574E1280E2}" destId="{ED799BB3-1839-4E0C-ADC7-1D9848FEBF69}" srcOrd="3" destOrd="0" presId="urn:microsoft.com/office/officeart/2005/8/layout/vList2"/>
    <dgm:cxn modelId="{219BF49A-97AD-45C2-9DEE-356EDE49E5A9}" type="presParOf" srcId="{437A6491-F285-41B1-9EE4-6E574E1280E2}" destId="{F17304D7-1FF4-4FC1-9EE0-7D25543705D3}" srcOrd="4" destOrd="0" presId="urn:microsoft.com/office/officeart/2005/8/layout/vList2"/>
    <dgm:cxn modelId="{E9D7AE11-BD65-48F0-8980-FC98ED31CFFE}" type="presParOf" srcId="{437A6491-F285-41B1-9EE4-6E574E1280E2}" destId="{FF706BEC-9742-4B9E-AB2E-CFDB5ED36F62}" srcOrd="5" destOrd="0" presId="urn:microsoft.com/office/officeart/2005/8/layout/vList2"/>
    <dgm:cxn modelId="{8D7902BE-11A0-4A20-9915-917266FAA8C5}" type="presParOf" srcId="{437A6491-F285-41B1-9EE4-6E574E1280E2}" destId="{CC3EA843-0BBC-4AD0-93D2-C8D198FAAD40}" srcOrd="6" destOrd="0" presId="urn:microsoft.com/office/officeart/2005/8/layout/vList2"/>
    <dgm:cxn modelId="{E7B1658B-CF77-49B5-A78A-54D3C758BC52}" type="presParOf" srcId="{437A6491-F285-41B1-9EE4-6E574E1280E2}" destId="{BC5BD769-DB7F-49CB-A5D6-E0C688329820}" srcOrd="7" destOrd="0" presId="urn:microsoft.com/office/officeart/2005/8/layout/vList2"/>
    <dgm:cxn modelId="{683239DB-21B9-4A24-ADAC-F6A5CB6669B0}" type="presParOf" srcId="{437A6491-F285-41B1-9EE4-6E574E1280E2}" destId="{07BFDF55-B838-41DE-88E0-438697CDC2E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EED6103-57FD-4797-A7D5-C6A369D37EFC}" type="doc">
      <dgm:prSet loTypeId="urn:microsoft.com/office/officeart/2005/8/layout/vList2" loCatId="list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en-US"/>
        </a:p>
      </dgm:t>
    </dgm:pt>
    <dgm:pt modelId="{C89B80B1-5947-4531-9295-63B5CA42A67B}">
      <dgm:prSet/>
      <dgm:spPr/>
      <dgm:t>
        <a:bodyPr/>
        <a:lstStyle/>
        <a:p>
          <a:r>
            <a:rPr lang="en-US" dirty="0"/>
            <a:t>Main gates open at 3.10pm. Please wait outside KS1 black gates/fence until opened by member of school staff. </a:t>
          </a:r>
        </a:p>
      </dgm:t>
    </dgm:pt>
    <dgm:pt modelId="{3F268C7B-0EF2-4B12-8077-784AA341CC08}" type="parTrans" cxnId="{41282385-0E6B-47F2-853A-8F3B6C4509B2}">
      <dgm:prSet/>
      <dgm:spPr/>
      <dgm:t>
        <a:bodyPr/>
        <a:lstStyle/>
        <a:p>
          <a:endParaRPr lang="en-US"/>
        </a:p>
      </dgm:t>
    </dgm:pt>
    <dgm:pt modelId="{44184E6E-8F56-413F-AEBA-A458728ACB12}" type="sibTrans" cxnId="{41282385-0E6B-47F2-853A-8F3B6C4509B2}">
      <dgm:prSet/>
      <dgm:spPr/>
      <dgm:t>
        <a:bodyPr/>
        <a:lstStyle/>
        <a:p>
          <a:endParaRPr lang="en-US"/>
        </a:p>
      </dgm:t>
    </dgm:pt>
    <dgm:pt modelId="{E2B0EEA8-49E2-4F13-8AFB-4F72EA2295A1}">
      <dgm:prSet/>
      <dgm:spPr/>
      <dgm:t>
        <a:bodyPr/>
        <a:lstStyle/>
        <a:p>
          <a:r>
            <a:rPr lang="en-US" dirty="0"/>
            <a:t>Children sent out </a:t>
          </a:r>
          <a:r>
            <a:rPr lang="en-US"/>
            <a:t>at 3.15pm  </a:t>
          </a:r>
          <a:endParaRPr lang="en-US" dirty="0"/>
        </a:p>
      </dgm:t>
    </dgm:pt>
    <dgm:pt modelId="{63BBF7F2-F2E8-445B-9E47-16949CAC3820}" type="parTrans" cxnId="{8FC85D65-88D9-4A09-9340-EC8BE38DB845}">
      <dgm:prSet/>
      <dgm:spPr/>
      <dgm:t>
        <a:bodyPr/>
        <a:lstStyle/>
        <a:p>
          <a:endParaRPr lang="en-US"/>
        </a:p>
      </dgm:t>
    </dgm:pt>
    <dgm:pt modelId="{44C3EAF4-FDD7-4933-B7F7-272661F4C710}" type="sibTrans" cxnId="{8FC85D65-88D9-4A09-9340-EC8BE38DB845}">
      <dgm:prSet/>
      <dgm:spPr/>
      <dgm:t>
        <a:bodyPr/>
        <a:lstStyle/>
        <a:p>
          <a:endParaRPr lang="en-US"/>
        </a:p>
      </dgm:t>
    </dgm:pt>
    <dgm:pt modelId="{46B4A532-F97F-4255-B457-1B553ADDE326}">
      <dgm:prSet/>
      <dgm:spPr/>
      <dgm:t>
        <a:bodyPr/>
        <a:lstStyle/>
        <a:p>
          <a:r>
            <a:rPr lang="en-US" dirty="0"/>
            <a:t>Same as in Year 1!</a:t>
          </a:r>
        </a:p>
      </dgm:t>
    </dgm:pt>
    <dgm:pt modelId="{1EA12D1F-07D8-4FD2-B1D6-55A8434595F0}" type="parTrans" cxnId="{D8969AFA-93D0-46A9-B9E6-21497477042B}">
      <dgm:prSet/>
      <dgm:spPr/>
      <dgm:t>
        <a:bodyPr/>
        <a:lstStyle/>
        <a:p>
          <a:endParaRPr lang="en-US"/>
        </a:p>
      </dgm:t>
    </dgm:pt>
    <dgm:pt modelId="{14B7F7BA-6264-406F-979A-3709B50021B0}" type="sibTrans" cxnId="{D8969AFA-93D0-46A9-B9E6-21497477042B}">
      <dgm:prSet/>
      <dgm:spPr/>
      <dgm:t>
        <a:bodyPr/>
        <a:lstStyle/>
        <a:p>
          <a:endParaRPr lang="en-US"/>
        </a:p>
      </dgm:t>
    </dgm:pt>
    <dgm:pt modelId="{695CC1AD-4C96-4943-83DE-6373E3DE4B59}">
      <dgm:prSet/>
      <dgm:spPr/>
      <dgm:t>
        <a:bodyPr/>
        <a:lstStyle/>
        <a:p>
          <a:r>
            <a:rPr lang="en-US" dirty="0"/>
            <a:t>Let us know of any different people collecting.</a:t>
          </a:r>
        </a:p>
      </dgm:t>
    </dgm:pt>
    <dgm:pt modelId="{26F97044-6260-478B-8C78-288AC38E19D2}" type="parTrans" cxnId="{269A21CA-02EF-44C1-979D-3FCCD1DF6BE2}">
      <dgm:prSet/>
      <dgm:spPr/>
      <dgm:t>
        <a:bodyPr/>
        <a:lstStyle/>
        <a:p>
          <a:endParaRPr lang="en-GB"/>
        </a:p>
      </dgm:t>
    </dgm:pt>
    <dgm:pt modelId="{174D7CCC-0808-4A3D-9ACF-52AD70F7EC2C}" type="sibTrans" cxnId="{269A21CA-02EF-44C1-979D-3FCCD1DF6BE2}">
      <dgm:prSet/>
      <dgm:spPr/>
      <dgm:t>
        <a:bodyPr/>
        <a:lstStyle/>
        <a:p>
          <a:endParaRPr lang="en-GB"/>
        </a:p>
      </dgm:t>
    </dgm:pt>
    <dgm:pt modelId="{437A6491-F285-41B1-9EE4-6E574E1280E2}" type="pres">
      <dgm:prSet presAssocID="{4EED6103-57FD-4797-A7D5-C6A369D37EFC}" presName="linear" presStyleCnt="0">
        <dgm:presLayoutVars>
          <dgm:animLvl val="lvl"/>
          <dgm:resizeHandles val="exact"/>
        </dgm:presLayoutVars>
      </dgm:prSet>
      <dgm:spPr/>
    </dgm:pt>
    <dgm:pt modelId="{D38D45D7-AA9F-44A4-9ADD-4CFF7954EFE2}" type="pres">
      <dgm:prSet presAssocID="{C89B80B1-5947-4531-9295-63B5CA42A67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9011CFB-F566-49EA-931E-328BB9FE8C84}" type="pres">
      <dgm:prSet presAssocID="{44184E6E-8F56-413F-AEBA-A458728ACB12}" presName="spacer" presStyleCnt="0"/>
      <dgm:spPr/>
    </dgm:pt>
    <dgm:pt modelId="{EC26A818-AA3F-4662-9554-1A5D447944C4}" type="pres">
      <dgm:prSet presAssocID="{E2B0EEA8-49E2-4F13-8AFB-4F72EA2295A1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D799BB3-1839-4E0C-ADC7-1D9848FEBF69}" type="pres">
      <dgm:prSet presAssocID="{44C3EAF4-FDD7-4933-B7F7-272661F4C710}" presName="spacer" presStyleCnt="0"/>
      <dgm:spPr/>
    </dgm:pt>
    <dgm:pt modelId="{CC3EA843-0BBC-4AD0-93D2-C8D198FAAD40}" type="pres">
      <dgm:prSet presAssocID="{695CC1AD-4C96-4943-83DE-6373E3DE4B5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C5BD769-DB7F-49CB-A5D6-E0C688329820}" type="pres">
      <dgm:prSet presAssocID="{174D7CCC-0808-4A3D-9ACF-52AD70F7EC2C}" presName="spacer" presStyleCnt="0"/>
      <dgm:spPr/>
    </dgm:pt>
    <dgm:pt modelId="{07BFDF55-B838-41DE-88E0-438697CDC2EB}" type="pres">
      <dgm:prSet presAssocID="{46B4A532-F97F-4255-B457-1B553ADDE326}" presName="parentText" presStyleLbl="node1" presStyleIdx="3" presStyleCnt="4" custLinFactNeighborX="-2021">
        <dgm:presLayoutVars>
          <dgm:chMax val="0"/>
          <dgm:bulletEnabled val="1"/>
        </dgm:presLayoutVars>
      </dgm:prSet>
      <dgm:spPr/>
    </dgm:pt>
  </dgm:ptLst>
  <dgm:cxnLst>
    <dgm:cxn modelId="{726B3125-F96E-4EE7-BC70-38C417A9986A}" type="presOf" srcId="{E2B0EEA8-49E2-4F13-8AFB-4F72EA2295A1}" destId="{EC26A818-AA3F-4662-9554-1A5D447944C4}" srcOrd="0" destOrd="0" presId="urn:microsoft.com/office/officeart/2005/8/layout/vList2"/>
    <dgm:cxn modelId="{1848445D-38A8-4285-A93D-0DB425EC465F}" type="presOf" srcId="{695CC1AD-4C96-4943-83DE-6373E3DE4B59}" destId="{CC3EA843-0BBC-4AD0-93D2-C8D198FAAD40}" srcOrd="0" destOrd="0" presId="urn:microsoft.com/office/officeart/2005/8/layout/vList2"/>
    <dgm:cxn modelId="{8FC85D65-88D9-4A09-9340-EC8BE38DB845}" srcId="{4EED6103-57FD-4797-A7D5-C6A369D37EFC}" destId="{E2B0EEA8-49E2-4F13-8AFB-4F72EA2295A1}" srcOrd="1" destOrd="0" parTransId="{63BBF7F2-F2E8-445B-9E47-16949CAC3820}" sibTransId="{44C3EAF4-FDD7-4933-B7F7-272661F4C710}"/>
    <dgm:cxn modelId="{65C2BD6B-6FAF-480B-B739-CCFFCD21CB69}" type="presOf" srcId="{4EED6103-57FD-4797-A7D5-C6A369D37EFC}" destId="{437A6491-F285-41B1-9EE4-6E574E1280E2}" srcOrd="0" destOrd="0" presId="urn:microsoft.com/office/officeart/2005/8/layout/vList2"/>
    <dgm:cxn modelId="{41282385-0E6B-47F2-853A-8F3B6C4509B2}" srcId="{4EED6103-57FD-4797-A7D5-C6A369D37EFC}" destId="{C89B80B1-5947-4531-9295-63B5CA42A67B}" srcOrd="0" destOrd="0" parTransId="{3F268C7B-0EF2-4B12-8077-784AA341CC08}" sibTransId="{44184E6E-8F56-413F-AEBA-A458728ACB12}"/>
    <dgm:cxn modelId="{B7E99591-58E0-4DCF-AD35-BFCAF296CCB1}" type="presOf" srcId="{C89B80B1-5947-4531-9295-63B5CA42A67B}" destId="{D38D45D7-AA9F-44A4-9ADD-4CFF7954EFE2}" srcOrd="0" destOrd="0" presId="urn:microsoft.com/office/officeart/2005/8/layout/vList2"/>
    <dgm:cxn modelId="{269A21CA-02EF-44C1-979D-3FCCD1DF6BE2}" srcId="{4EED6103-57FD-4797-A7D5-C6A369D37EFC}" destId="{695CC1AD-4C96-4943-83DE-6373E3DE4B59}" srcOrd="2" destOrd="0" parTransId="{26F97044-6260-478B-8C78-288AC38E19D2}" sibTransId="{174D7CCC-0808-4A3D-9ACF-52AD70F7EC2C}"/>
    <dgm:cxn modelId="{372DE8E6-071A-4526-9E74-B333AA6377C5}" type="presOf" srcId="{46B4A532-F97F-4255-B457-1B553ADDE326}" destId="{07BFDF55-B838-41DE-88E0-438697CDC2EB}" srcOrd="0" destOrd="0" presId="urn:microsoft.com/office/officeart/2005/8/layout/vList2"/>
    <dgm:cxn modelId="{D8969AFA-93D0-46A9-B9E6-21497477042B}" srcId="{4EED6103-57FD-4797-A7D5-C6A369D37EFC}" destId="{46B4A532-F97F-4255-B457-1B553ADDE326}" srcOrd="3" destOrd="0" parTransId="{1EA12D1F-07D8-4FD2-B1D6-55A8434595F0}" sibTransId="{14B7F7BA-6264-406F-979A-3709B50021B0}"/>
    <dgm:cxn modelId="{A1C5FEDC-2EC0-4F30-A669-64B58273221C}" type="presParOf" srcId="{437A6491-F285-41B1-9EE4-6E574E1280E2}" destId="{D38D45D7-AA9F-44A4-9ADD-4CFF7954EFE2}" srcOrd="0" destOrd="0" presId="urn:microsoft.com/office/officeart/2005/8/layout/vList2"/>
    <dgm:cxn modelId="{F5D3CE61-6D41-4603-B01F-2D038F3AC8D4}" type="presParOf" srcId="{437A6491-F285-41B1-9EE4-6E574E1280E2}" destId="{89011CFB-F566-49EA-931E-328BB9FE8C84}" srcOrd="1" destOrd="0" presId="urn:microsoft.com/office/officeart/2005/8/layout/vList2"/>
    <dgm:cxn modelId="{021B4AD1-5425-4AF9-9FB2-38CA5D00E494}" type="presParOf" srcId="{437A6491-F285-41B1-9EE4-6E574E1280E2}" destId="{EC26A818-AA3F-4662-9554-1A5D447944C4}" srcOrd="2" destOrd="0" presId="urn:microsoft.com/office/officeart/2005/8/layout/vList2"/>
    <dgm:cxn modelId="{12142E75-EFD7-4DCD-BC46-4904C1694B5D}" type="presParOf" srcId="{437A6491-F285-41B1-9EE4-6E574E1280E2}" destId="{ED799BB3-1839-4E0C-ADC7-1D9848FEBF69}" srcOrd="3" destOrd="0" presId="urn:microsoft.com/office/officeart/2005/8/layout/vList2"/>
    <dgm:cxn modelId="{8D7902BE-11A0-4A20-9915-917266FAA8C5}" type="presParOf" srcId="{437A6491-F285-41B1-9EE4-6E574E1280E2}" destId="{CC3EA843-0BBC-4AD0-93D2-C8D198FAAD40}" srcOrd="4" destOrd="0" presId="urn:microsoft.com/office/officeart/2005/8/layout/vList2"/>
    <dgm:cxn modelId="{E7B1658B-CF77-49B5-A78A-54D3C758BC52}" type="presParOf" srcId="{437A6491-F285-41B1-9EE4-6E574E1280E2}" destId="{BC5BD769-DB7F-49CB-A5D6-E0C688329820}" srcOrd="5" destOrd="0" presId="urn:microsoft.com/office/officeart/2005/8/layout/vList2"/>
    <dgm:cxn modelId="{683239DB-21B9-4A24-ADAC-F6A5CB6669B0}" type="presParOf" srcId="{437A6491-F285-41B1-9EE4-6E574E1280E2}" destId="{07BFDF55-B838-41DE-88E0-438697CDC2E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8D45D7-AA9F-44A4-9ADD-4CFF7954EFE2}">
      <dsp:nvSpPr>
        <dsp:cNvPr id="0" name=""/>
        <dsp:cNvSpPr/>
      </dsp:nvSpPr>
      <dsp:spPr>
        <a:xfrm>
          <a:off x="0" y="559870"/>
          <a:ext cx="5423406" cy="6762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Main gates open at 8.40am. Please wait outside KS1 black gates/fence until opened by member of school staff.</a:t>
          </a:r>
        </a:p>
      </dsp:txBody>
      <dsp:txXfrm>
        <a:off x="33012" y="592882"/>
        <a:ext cx="5357382" cy="610236"/>
      </dsp:txXfrm>
    </dsp:sp>
    <dsp:sp modelId="{EC26A818-AA3F-4662-9554-1A5D447944C4}">
      <dsp:nvSpPr>
        <dsp:cNvPr id="0" name=""/>
        <dsp:cNvSpPr/>
      </dsp:nvSpPr>
      <dsp:spPr>
        <a:xfrm>
          <a:off x="0" y="1285090"/>
          <a:ext cx="5423406" cy="6762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Independence</a:t>
          </a:r>
        </a:p>
      </dsp:txBody>
      <dsp:txXfrm>
        <a:off x="33012" y="1318102"/>
        <a:ext cx="5357382" cy="610236"/>
      </dsp:txXfrm>
    </dsp:sp>
    <dsp:sp modelId="{F17304D7-1FF4-4FC1-9EE0-7D25543705D3}">
      <dsp:nvSpPr>
        <dsp:cNvPr id="0" name=""/>
        <dsp:cNvSpPr/>
      </dsp:nvSpPr>
      <dsp:spPr>
        <a:xfrm>
          <a:off x="0" y="2010310"/>
          <a:ext cx="5423406" cy="6762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 Early morning task</a:t>
          </a:r>
        </a:p>
      </dsp:txBody>
      <dsp:txXfrm>
        <a:off x="33012" y="2043322"/>
        <a:ext cx="5357382" cy="610236"/>
      </dsp:txXfrm>
    </dsp:sp>
    <dsp:sp modelId="{CC3EA843-0BBC-4AD0-93D2-C8D198FAAD40}">
      <dsp:nvSpPr>
        <dsp:cNvPr id="0" name=""/>
        <dsp:cNvSpPr/>
      </dsp:nvSpPr>
      <dsp:spPr>
        <a:xfrm>
          <a:off x="0" y="2735530"/>
          <a:ext cx="5423406" cy="6762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Register at 9.00 am </a:t>
          </a:r>
        </a:p>
      </dsp:txBody>
      <dsp:txXfrm>
        <a:off x="33012" y="2768542"/>
        <a:ext cx="5357382" cy="610236"/>
      </dsp:txXfrm>
    </dsp:sp>
    <dsp:sp modelId="{07BFDF55-B838-41DE-88E0-438697CDC2EB}">
      <dsp:nvSpPr>
        <dsp:cNvPr id="0" name=""/>
        <dsp:cNvSpPr/>
      </dsp:nvSpPr>
      <dsp:spPr>
        <a:xfrm>
          <a:off x="0" y="3460750"/>
          <a:ext cx="5423406" cy="6762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Same as in Year 1!</a:t>
          </a:r>
        </a:p>
      </dsp:txBody>
      <dsp:txXfrm>
        <a:off x="33012" y="3493762"/>
        <a:ext cx="5357382" cy="6102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8D45D7-AA9F-44A4-9ADD-4CFF7954EFE2}">
      <dsp:nvSpPr>
        <dsp:cNvPr id="0" name=""/>
        <dsp:cNvSpPr/>
      </dsp:nvSpPr>
      <dsp:spPr>
        <a:xfrm>
          <a:off x="0" y="15378"/>
          <a:ext cx="5525525" cy="11547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Main gates open at 3.10pm. Please wait outside KS1 black gates/fence until opened by member of school staff. </a:t>
          </a:r>
        </a:p>
      </dsp:txBody>
      <dsp:txXfrm>
        <a:off x="56372" y="71750"/>
        <a:ext cx="5412781" cy="1042045"/>
      </dsp:txXfrm>
    </dsp:sp>
    <dsp:sp modelId="{EC26A818-AA3F-4662-9554-1A5D447944C4}">
      <dsp:nvSpPr>
        <dsp:cNvPr id="0" name=""/>
        <dsp:cNvSpPr/>
      </dsp:nvSpPr>
      <dsp:spPr>
        <a:xfrm>
          <a:off x="0" y="1230648"/>
          <a:ext cx="5525525" cy="11547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Children sent out </a:t>
          </a:r>
          <a:r>
            <a:rPr lang="en-US" sz="2100" kern="1200"/>
            <a:t>at 3.15pm  </a:t>
          </a:r>
          <a:endParaRPr lang="en-US" sz="2100" kern="1200" dirty="0"/>
        </a:p>
      </dsp:txBody>
      <dsp:txXfrm>
        <a:off x="56372" y="1287020"/>
        <a:ext cx="5412781" cy="1042045"/>
      </dsp:txXfrm>
    </dsp:sp>
    <dsp:sp modelId="{CC3EA843-0BBC-4AD0-93D2-C8D198FAAD40}">
      <dsp:nvSpPr>
        <dsp:cNvPr id="0" name=""/>
        <dsp:cNvSpPr/>
      </dsp:nvSpPr>
      <dsp:spPr>
        <a:xfrm>
          <a:off x="0" y="2445918"/>
          <a:ext cx="5525525" cy="11547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Let us know of any different people collecting.</a:t>
          </a:r>
        </a:p>
      </dsp:txBody>
      <dsp:txXfrm>
        <a:off x="56372" y="2502290"/>
        <a:ext cx="5412781" cy="1042045"/>
      </dsp:txXfrm>
    </dsp:sp>
    <dsp:sp modelId="{07BFDF55-B838-41DE-88E0-438697CDC2EB}">
      <dsp:nvSpPr>
        <dsp:cNvPr id="0" name=""/>
        <dsp:cNvSpPr/>
      </dsp:nvSpPr>
      <dsp:spPr>
        <a:xfrm>
          <a:off x="0" y="3661188"/>
          <a:ext cx="5525525" cy="11547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Same as in Year 1!</a:t>
          </a:r>
        </a:p>
      </dsp:txBody>
      <dsp:txXfrm>
        <a:off x="56372" y="3717560"/>
        <a:ext cx="5412781" cy="10420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186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4010" y="0"/>
            <a:ext cx="2887186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AB1C1A-11A7-4AD9-B679-46EF6ECF6E84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887186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4010" y="9428584"/>
            <a:ext cx="2887186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3F4CDC-4DDA-41D6-AEFE-EEBDFD1934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1277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1DBB2-20C1-4503-9B8B-8D2F37BEEA05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C21E-6D21-424A-B443-478DCF956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373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1DBB2-20C1-4503-9B8B-8D2F37BEEA05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C21E-6D21-424A-B443-478DCF956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78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1DBB2-20C1-4503-9B8B-8D2F37BEEA05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C21E-6D21-424A-B443-478DCF956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865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1DBB2-20C1-4503-9B8B-8D2F37BEEA05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C21E-6D21-424A-B443-478DCF956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631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1DBB2-20C1-4503-9B8B-8D2F37BEEA05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C21E-6D21-424A-B443-478DCF956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749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1DBB2-20C1-4503-9B8B-8D2F37BEEA05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C21E-6D21-424A-B443-478DCF956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607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1DBB2-20C1-4503-9B8B-8D2F37BEEA05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C21E-6D21-424A-B443-478DCF956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838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1DBB2-20C1-4503-9B8B-8D2F37BEEA05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C21E-6D21-424A-B443-478DCF956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755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1DBB2-20C1-4503-9B8B-8D2F37BEEA05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C21E-6D21-424A-B443-478DCF956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81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1DBB2-20C1-4503-9B8B-8D2F37BEEA05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C21E-6D21-424A-B443-478DCF956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723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1DBB2-20C1-4503-9B8B-8D2F37BEEA05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3C21E-6D21-424A-B443-478DCF956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757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1DBB2-20C1-4503-9B8B-8D2F37BEEA05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63C21E-6D21-424A-B443-478DCF956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65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88091" y="360608"/>
            <a:ext cx="555953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7200" dirty="0">
                <a:latin typeface="Comic Sans MS" panose="030F0702030302020204" pitchFamily="66" charset="0"/>
              </a:rPr>
              <a:t>Welcome to </a:t>
            </a:r>
          </a:p>
          <a:p>
            <a:pPr algn="ctr"/>
            <a:r>
              <a:rPr lang="en-GB" sz="7200" dirty="0">
                <a:latin typeface="Comic Sans MS" panose="030F0702030302020204" pitchFamily="66" charset="0"/>
              </a:rPr>
              <a:t>Year 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4413" y="425975"/>
            <a:ext cx="2429593" cy="26551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8002D4C-5C71-719A-8842-6119DE5F03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569" y="721360"/>
            <a:ext cx="2567651" cy="34677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63EA95C-58FC-D2A4-41B9-9F2F6347CD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7977" y="3852555"/>
            <a:ext cx="3872872" cy="258669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DA1A620-451D-3224-58CC-185E3D959E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0294" y="3084014"/>
            <a:ext cx="2959252" cy="371494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DF10C20-DFBC-F4D9-7C8C-999F3A4384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9660" y="4372072"/>
            <a:ext cx="3197028" cy="2308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2339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2645" y="373486"/>
            <a:ext cx="305564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Bluebells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67844" y="373486"/>
            <a:ext cx="32351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Daffodils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79202" y="3491181"/>
            <a:ext cx="3725699" cy="26161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u="sng" dirty="0">
                <a:latin typeface="Comic Sans MS" panose="030F0702030302020204" pitchFamily="66" charset="0"/>
              </a:rPr>
              <a:t>Class Teacher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Mrs Bowyer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Lewis (mornings)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257" y="3528642"/>
            <a:ext cx="59751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Class Teachers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Taylor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Miss Chubb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Kelly (mornings)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A59D650-F9C2-809D-5DE3-1026BE8ABB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906" y="1223695"/>
            <a:ext cx="2143124" cy="214312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28CD67D-4D01-9DBD-D52F-ABD98A8868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0487" y="1223694"/>
            <a:ext cx="2143125" cy="21431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F4A4F5A-1172-A169-4762-1D267C95D999}"/>
              </a:ext>
            </a:extLst>
          </p:cNvPr>
          <p:cNvSpPr txBox="1"/>
          <p:nvPr/>
        </p:nvSpPr>
        <p:spPr>
          <a:xfrm>
            <a:off x="4991494" y="2735545"/>
            <a:ext cx="2815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Parent Helpers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15E384-47DB-D224-36A3-CC94E5CF344A}"/>
              </a:ext>
            </a:extLst>
          </p:cNvPr>
          <p:cNvSpPr txBox="1"/>
          <p:nvPr/>
        </p:nvSpPr>
        <p:spPr>
          <a:xfrm>
            <a:off x="3742421" y="5918584"/>
            <a:ext cx="49311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Snell – mornings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Flowerdew - afternoons</a:t>
            </a:r>
          </a:p>
        </p:txBody>
      </p:sp>
    </p:spTree>
    <p:extLst>
      <p:ext uri="{BB962C8B-B14F-4D97-AF65-F5344CB8AC3E}">
        <p14:creationId xmlns:p14="http://schemas.microsoft.com/office/powerpoint/2010/main" val="1294931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345810"/>
            <a:ext cx="55530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 dirty="0">
                <a:solidFill>
                  <a:schemeClr val="tx1"/>
                </a:solidFill>
                <a:latin typeface="Berlin Sans FB Demi" panose="020E0802020502020306" pitchFamily="34" charset="0"/>
                <a:ea typeface="+mj-ea"/>
                <a:cs typeface="+mj-cs"/>
              </a:rPr>
              <a:t>Morning Routines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A23F601-41C7-0036-CD8D-ADF37365AA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436" r="-2" b="7093"/>
          <a:stretch/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graphicFrame>
        <p:nvGraphicFramePr>
          <p:cNvPr id="17" name="TextBox 4">
            <a:extLst>
              <a:ext uri="{FF2B5EF4-FFF2-40B4-BE49-F238E27FC236}">
                <a16:creationId xmlns:a16="http://schemas.microsoft.com/office/drawing/2014/main" id="{4914869A-8C35-BA73-6A6B-75D9851E09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91411110"/>
              </p:ext>
            </p:extLst>
          </p:nvPr>
        </p:nvGraphicFramePr>
        <p:xfrm>
          <a:off x="838201" y="1480082"/>
          <a:ext cx="5423406" cy="46968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A387BDD9-C7A1-66AB-54C8-B903BC305F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10637" y="3840301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145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345810"/>
            <a:ext cx="55530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 dirty="0">
                <a:solidFill>
                  <a:schemeClr val="tx1"/>
                </a:solidFill>
                <a:latin typeface="Berlin Sans FB Demi" panose="020E0802020502020306" pitchFamily="34" charset="0"/>
                <a:ea typeface="+mj-ea"/>
                <a:cs typeface="+mj-cs"/>
              </a:rPr>
              <a:t>End of Day Routines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A23F601-41C7-0036-CD8D-ADF37365AA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436" r="-2" b="7093"/>
          <a:stretch/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graphicFrame>
        <p:nvGraphicFramePr>
          <p:cNvPr id="17" name="TextBox 4">
            <a:extLst>
              <a:ext uri="{FF2B5EF4-FFF2-40B4-BE49-F238E27FC236}">
                <a16:creationId xmlns:a16="http://schemas.microsoft.com/office/drawing/2014/main" id="{4914869A-8C35-BA73-6A6B-75D9851E09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10192882"/>
              </p:ext>
            </p:extLst>
          </p:nvPr>
        </p:nvGraphicFramePr>
        <p:xfrm>
          <a:off x="467125" y="1680834"/>
          <a:ext cx="5525525" cy="48313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A387BDD9-C7A1-66AB-54C8-B903BC305F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10637" y="3840301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857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02391" y="113068"/>
            <a:ext cx="29642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Reading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4192" y="497923"/>
            <a:ext cx="11623616" cy="6042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Similar to Year 1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Children will have: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A </a:t>
            </a:r>
            <a:r>
              <a:rPr lang="en-GB" sz="2000" u="sng" dirty="0">
                <a:latin typeface="Comic Sans MS" panose="030F0702030302020204" pitchFamily="66" charset="0"/>
              </a:rPr>
              <a:t>phonics book </a:t>
            </a:r>
            <a:r>
              <a:rPr lang="en-GB" sz="2000" dirty="0">
                <a:latin typeface="Comic Sans MS" panose="030F0702030302020204" pitchFamily="66" charset="0"/>
              </a:rPr>
              <a:t>which includes the phonics that have been taught so far in Year 1/2 and which your child should practise.  This will be changed by a class adult when appropriate, usually once a week. (Children will not have a phonics book if they are reading without needing to use phonics! Teachers will inform you of this). </a:t>
            </a:r>
            <a:endParaRPr lang="en-GB" sz="2000" u="sng" dirty="0">
              <a:latin typeface="Comic Sans MS" panose="030F0702030302020204" pitchFamily="66" charset="0"/>
            </a:endParaRP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A reading book with coloured </a:t>
            </a:r>
            <a:r>
              <a:rPr lang="en-GB" sz="2000" u="sng" dirty="0">
                <a:latin typeface="Comic Sans MS" panose="030F0702030302020204" pitchFamily="66" charset="0"/>
              </a:rPr>
              <a:t>book band</a:t>
            </a:r>
            <a:r>
              <a:rPr lang="en-GB" sz="2000" dirty="0">
                <a:latin typeface="Comic Sans MS" panose="030F0702030302020204" pitchFamily="66" charset="0"/>
              </a:rPr>
              <a:t>. This can be changed as often as you want. Class adults indicate in reading records when your child can change their colour band.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A red reading record. Please write any ‘home reads’ in this book. 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Please could the children have their reading books with them every day.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5 times a week.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Reading records will be collected in </a:t>
            </a:r>
            <a:r>
              <a:rPr lang="en-GB" sz="2000" b="1" u="sng" dirty="0">
                <a:latin typeface="Comic Sans MS" panose="030F0702030302020204" pitchFamily="66" charset="0"/>
              </a:rPr>
              <a:t>every week. </a:t>
            </a:r>
            <a:r>
              <a:rPr lang="en-GB" sz="2000" dirty="0">
                <a:latin typeface="Comic Sans MS" panose="030F0702030302020204" pitchFamily="66" charset="0"/>
              </a:rPr>
              <a:t>We will check frequency of reading and make sure children have got new books if they haven’t already changed them in the week. </a:t>
            </a:r>
            <a:endParaRPr lang="en-GB" sz="2000" b="1" u="sng" dirty="0">
              <a:latin typeface="Comic Sans MS" panose="030F0702030302020204" pitchFamily="66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6798D9A-7A8A-B835-B5AD-0E082735A83D}"/>
              </a:ext>
            </a:extLst>
          </p:cNvPr>
          <p:cNvGrpSpPr/>
          <p:nvPr/>
        </p:nvGrpSpPr>
        <p:grpSpPr>
          <a:xfrm>
            <a:off x="10049255" y="76492"/>
            <a:ext cx="1614425" cy="1345908"/>
            <a:chOff x="0" y="0"/>
            <a:chExt cx="4859079" cy="4348716"/>
          </a:xfrm>
        </p:grpSpPr>
        <p:sp>
          <p:nvSpPr>
            <p:cNvPr id="7" name="Heart 6">
              <a:extLst>
                <a:ext uri="{FF2B5EF4-FFF2-40B4-BE49-F238E27FC236}">
                  <a16:creationId xmlns:a16="http://schemas.microsoft.com/office/drawing/2014/main" id="{E1FFA37A-8D07-94EE-6B58-90536F7D37C1}"/>
                </a:ext>
              </a:extLst>
            </p:cNvPr>
            <p:cNvSpPr/>
            <p:nvPr/>
          </p:nvSpPr>
          <p:spPr>
            <a:xfrm>
              <a:off x="0" y="0"/>
              <a:ext cx="4859079" cy="4348716"/>
            </a:xfrm>
            <a:prstGeom prst="heart">
              <a:avLst/>
            </a:prstGeom>
            <a:noFill/>
            <a:ln w="98425" cmpd="thickThin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8" name="Text Box 2">
              <a:extLst>
                <a:ext uri="{FF2B5EF4-FFF2-40B4-BE49-F238E27FC236}">
                  <a16:creationId xmlns:a16="http://schemas.microsoft.com/office/drawing/2014/main" id="{57609F4F-66B9-2CE7-1637-C4D101911D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6137" y="1073889"/>
              <a:ext cx="3889549" cy="1271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200" dirty="0">
                  <a:solidFill>
                    <a:srgbClr val="002060"/>
                  </a:solidFill>
                  <a:effectLst/>
                  <a:latin typeface="Lucida Handwriting" panose="03010101010101010101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  <a:t>Love to</a:t>
              </a:r>
              <a:endParaRPr lang="en-GB" sz="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200" dirty="0">
                  <a:solidFill>
                    <a:srgbClr val="002060"/>
                  </a:solidFill>
                  <a:effectLst/>
                  <a:latin typeface="Lucida Handwriting" panose="03010101010101010101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  <a:t>Read</a:t>
              </a:r>
              <a:endParaRPr lang="en-GB" sz="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" name="Picture 8" descr="No photo description available.">
              <a:extLst>
                <a:ext uri="{FF2B5EF4-FFF2-40B4-BE49-F238E27FC236}">
                  <a16:creationId xmlns:a16="http://schemas.microsoft.com/office/drawing/2014/main" id="{A7FC2473-7D21-B326-1125-EBCC133D58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7522" y="2753832"/>
              <a:ext cx="1320990" cy="823943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660225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55" y="192034"/>
            <a:ext cx="1040595" cy="10405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6600" y="192034"/>
            <a:ext cx="654206" cy="1224642"/>
          </a:xfrm>
          <a:prstGeom prst="rect">
            <a:avLst/>
          </a:prstGeom>
        </p:spPr>
      </p:pic>
      <p:pic>
        <p:nvPicPr>
          <p:cNvPr id="4" name="Picture 3" descr="Image result for teddy bear clipart book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282" y="1761565"/>
            <a:ext cx="4228707" cy="321384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2295316" y="429896"/>
            <a:ext cx="79528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Billy Bear’s Book Bags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98067" y="5607423"/>
            <a:ext cx="89378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Reading for pleasure</a:t>
            </a:r>
          </a:p>
        </p:txBody>
      </p:sp>
    </p:spTree>
    <p:extLst>
      <p:ext uri="{BB962C8B-B14F-4D97-AF65-F5344CB8AC3E}">
        <p14:creationId xmlns:p14="http://schemas.microsoft.com/office/powerpoint/2010/main" val="1469798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55" y="192034"/>
            <a:ext cx="1040595" cy="10405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6600" y="192034"/>
            <a:ext cx="654206" cy="12246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84760" y="494068"/>
            <a:ext cx="299953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Spelling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27078" y="1839617"/>
            <a:ext cx="95933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In school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Phonics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Common Exception Words (tricky words)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Reading Record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6000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55" y="192034"/>
            <a:ext cx="1040595" cy="10405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6600" y="192034"/>
            <a:ext cx="654206" cy="12246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03995" y="494068"/>
            <a:ext cx="296106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Writing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2773" y="1711327"/>
            <a:ext cx="1002382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Handwriting - daily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Expectations – conjunctions, a range of punctuation, vocabulary, stamina……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Writing at home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Writing area in classrooms – to encourage a love of writing!</a:t>
            </a:r>
          </a:p>
        </p:txBody>
      </p:sp>
    </p:spTree>
    <p:extLst>
      <p:ext uri="{BB962C8B-B14F-4D97-AF65-F5344CB8AC3E}">
        <p14:creationId xmlns:p14="http://schemas.microsoft.com/office/powerpoint/2010/main" val="21794015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94" y="284057"/>
            <a:ext cx="1040595" cy="10405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6600" y="192034"/>
            <a:ext cx="654206" cy="12246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64480" y="494068"/>
            <a:ext cx="24400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Maths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0428" y="1659650"/>
            <a:ext cx="109632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National Curriculum and Hampshire Planning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Number facts/ making links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Reasoning and questioning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Application/ problem solving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Practical – e.g. telling the time, counting, measuring… </a:t>
            </a:r>
          </a:p>
        </p:txBody>
      </p:sp>
    </p:spTree>
    <p:extLst>
      <p:ext uri="{BB962C8B-B14F-4D97-AF65-F5344CB8AC3E}">
        <p14:creationId xmlns:p14="http://schemas.microsoft.com/office/powerpoint/2010/main" val="3430025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55" y="192034"/>
            <a:ext cx="1040595" cy="10405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6600" y="192034"/>
            <a:ext cx="654206" cy="12246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727104" y="118148"/>
            <a:ext cx="39148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Homework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67463" y="1216745"/>
            <a:ext cx="1055624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Daily reading</a:t>
            </a:r>
            <a:br>
              <a:rPr lang="en-GB" sz="3600" dirty="0">
                <a:latin typeface="Comic Sans MS" panose="030F0702030302020204" pitchFamily="66" charset="0"/>
              </a:rPr>
            </a:b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Spellings will be emailed weekly (not tested!)</a:t>
            </a:r>
            <a:br>
              <a:rPr lang="en-GB" sz="3600" dirty="0">
                <a:latin typeface="Comic Sans MS" panose="030F0702030302020204" pitchFamily="66" charset="0"/>
              </a:rPr>
            </a:b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Regular Purple Mash activities to be completed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Ad hoc activities related to topic</a:t>
            </a:r>
            <a:br>
              <a:rPr lang="en-GB" sz="3600" dirty="0">
                <a:latin typeface="Comic Sans MS" panose="030F0702030302020204" pitchFamily="66" charset="0"/>
              </a:rPr>
            </a:b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Homework to address individual needs.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8626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55" y="192034"/>
            <a:ext cx="1040595" cy="10405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6600" y="192034"/>
            <a:ext cx="654206" cy="12246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16813" y="229982"/>
            <a:ext cx="322396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Learning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1365039"/>
            <a:ext cx="1072895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To see what your children are learning in each subject each term, see our website:</a:t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Curriculum – Bluebells and Daffodils Year 2 – Knowledge in Year 2 – select the term.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Floor books for foundation subjects.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i="1" dirty="0">
                <a:solidFill>
                  <a:srgbClr val="FF0000"/>
                </a:solidFill>
                <a:latin typeface="Comic Sans MS" panose="030F0702030302020204" pitchFamily="66" charset="0"/>
              </a:rPr>
              <a:t>Great Fire of London, continents and oceans, town and countryside, Georgia O’Keefe, puppets, making vehicles, Florence Nightingale and Mary Seacole, the Titanic……..……..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0804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55" y="192034"/>
            <a:ext cx="1040595" cy="10405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6600" y="192034"/>
            <a:ext cx="654206" cy="12246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44020" y="494068"/>
            <a:ext cx="20810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Trips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24120" y="2651931"/>
            <a:ext cx="893784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For example, last year: 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Spring: Trip G Live- Guildford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Summer: Trip –e.g. Beale Park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Smaller trips e.g. Science walk</a:t>
            </a:r>
          </a:p>
        </p:txBody>
      </p:sp>
    </p:spTree>
    <p:extLst>
      <p:ext uri="{BB962C8B-B14F-4D97-AF65-F5344CB8AC3E}">
        <p14:creationId xmlns:p14="http://schemas.microsoft.com/office/powerpoint/2010/main" val="24667325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55" y="192034"/>
            <a:ext cx="1040595" cy="10405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6600" y="192034"/>
            <a:ext cx="654206" cy="12246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39109" y="265152"/>
            <a:ext cx="64652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Child of the week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176" y="1416676"/>
            <a:ext cx="4281207" cy="32393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46850" y="4791857"/>
            <a:ext cx="103768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Teaching children how to give compliments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Self-esteem, confidence.</a:t>
            </a:r>
          </a:p>
        </p:txBody>
      </p:sp>
    </p:spTree>
    <p:extLst>
      <p:ext uri="{BB962C8B-B14F-4D97-AF65-F5344CB8AC3E}">
        <p14:creationId xmlns:p14="http://schemas.microsoft.com/office/powerpoint/2010/main" val="22921010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109" y="1291107"/>
            <a:ext cx="7422524" cy="556689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93948" y="275444"/>
            <a:ext cx="8628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Behaviour Expectations</a:t>
            </a:r>
          </a:p>
        </p:txBody>
      </p:sp>
    </p:spTree>
    <p:extLst>
      <p:ext uri="{BB962C8B-B14F-4D97-AF65-F5344CB8AC3E}">
        <p14:creationId xmlns:p14="http://schemas.microsoft.com/office/powerpoint/2010/main" val="39439526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55" y="192034"/>
            <a:ext cx="1040595" cy="10405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6600" y="192034"/>
            <a:ext cx="654206" cy="12246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77668" y="100663"/>
            <a:ext cx="80137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Other bits and bobs…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0726" y="962466"/>
            <a:ext cx="10921999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Please name child’s clothes</a:t>
            </a:r>
            <a:br>
              <a:rPr lang="en-GB" sz="2000" dirty="0">
                <a:latin typeface="Comic Sans MS" panose="030F0702030302020204" pitchFamily="66" charset="0"/>
              </a:rPr>
            </a:br>
            <a:endParaRPr lang="en-GB" sz="2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New bump notes!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Book bags – no more than </a:t>
            </a:r>
            <a:r>
              <a:rPr lang="en-GB" sz="2000" u="sng" dirty="0">
                <a:latin typeface="Comic Sans MS" panose="030F0702030302020204" pitchFamily="66" charset="0"/>
              </a:rPr>
              <a:t>1 small keyring</a:t>
            </a:r>
            <a:br>
              <a:rPr lang="en-GB" sz="2000" dirty="0">
                <a:latin typeface="Comic Sans MS" panose="030F0702030302020204" pitchFamily="66" charset="0"/>
              </a:rPr>
            </a:br>
            <a:endParaRPr lang="en-GB" sz="2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Long hair tied up. No fancy hairbands etc.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Attendance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Collection at end of day</a:t>
            </a:r>
            <a:br>
              <a:rPr lang="en-GB" sz="2000" dirty="0">
                <a:latin typeface="Comic Sans MS" panose="030F0702030302020204" pitchFamily="66" charset="0"/>
              </a:rPr>
            </a:br>
            <a:endParaRPr lang="en-GB" sz="2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Wednesday afternoons </a:t>
            </a:r>
            <a:r>
              <a:rPr lang="en-GB" sz="2000">
                <a:latin typeface="Comic Sans MS" panose="030F0702030302020204" pitchFamily="66" charset="0"/>
              </a:rPr>
              <a:t>– PE (Mr H) and Music (Mrs Gray)</a:t>
            </a:r>
            <a:endParaRPr lang="en-GB" sz="2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PE days- Monday and Wednesday. No earrings please! Plain navy/black/grey shorts/leggings/joggers with school t-shirt and jumper/cardigan. Any leggings need to be suitable for sports! </a:t>
            </a:r>
          </a:p>
        </p:txBody>
      </p:sp>
    </p:spTree>
    <p:extLst>
      <p:ext uri="{BB962C8B-B14F-4D97-AF65-F5344CB8AC3E}">
        <p14:creationId xmlns:p14="http://schemas.microsoft.com/office/powerpoint/2010/main" val="6040955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55" y="192034"/>
            <a:ext cx="1040595" cy="10405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6600" y="192034"/>
            <a:ext cx="654206" cy="12246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77325" y="494068"/>
            <a:ext cx="581441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Any Questions?</a:t>
            </a:r>
          </a:p>
        </p:txBody>
      </p:sp>
      <p:sp>
        <p:nvSpPr>
          <p:cNvPr id="5" name="Cloud Callout 4"/>
          <p:cNvSpPr/>
          <p:nvPr/>
        </p:nvSpPr>
        <p:spPr>
          <a:xfrm>
            <a:off x="2456883" y="2472744"/>
            <a:ext cx="6134855" cy="3039414"/>
          </a:xfrm>
          <a:prstGeom prst="cloudCallout">
            <a:avLst>
              <a:gd name="adj1" fmla="val -62819"/>
              <a:gd name="adj2" fmla="val 79873"/>
            </a:avLst>
          </a:prstGeom>
          <a:solidFill>
            <a:schemeClr val="bg1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99274" y="2669012"/>
            <a:ext cx="1170513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600" dirty="0">
                <a:solidFill>
                  <a:srgbClr val="7030A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337870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e6ddf81-25cc-4397-9281-a7e9c75a27b2">
      <Terms xmlns="http://schemas.microsoft.com/office/infopath/2007/PartnerControls"/>
    </lcf76f155ced4ddcb4097134ff3c332f>
    <TaxCatchAll xmlns="6e8bafe3-8772-4bfa-a401-0d610441c06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1C99B5A928BE6459DECB2F7E20837EF" ma:contentTypeVersion="14" ma:contentTypeDescription="Create a new document." ma:contentTypeScope="" ma:versionID="d392105b2ea19c06f925853b236f931a">
  <xsd:schema xmlns:xsd="http://www.w3.org/2001/XMLSchema" xmlns:xs="http://www.w3.org/2001/XMLSchema" xmlns:p="http://schemas.microsoft.com/office/2006/metadata/properties" xmlns:ns2="9e6ddf81-25cc-4397-9281-a7e9c75a27b2" xmlns:ns3="6e8bafe3-8772-4bfa-a401-0d610441c069" targetNamespace="http://schemas.microsoft.com/office/2006/metadata/properties" ma:root="true" ma:fieldsID="3ff16ee384fccc4327a58a49bd33587e" ns2:_="" ns3:_="">
    <xsd:import namespace="9e6ddf81-25cc-4397-9281-a7e9c75a27b2"/>
    <xsd:import namespace="6e8bafe3-8772-4bfa-a401-0d610441c0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6ddf81-25cc-4397-9281-a7e9c75a27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fbedc0e-b55a-4cee-b571-dd425f5eb0d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8bafe3-8772-4bfa-a401-0d610441c069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fb7218c9-fe00-47df-b2f0-f54f422a4a60}" ma:internalName="TaxCatchAll" ma:showField="CatchAllData" ma:web="6e8bafe3-8772-4bfa-a401-0d610441c06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A706F1-70CC-4A60-A852-A6D8488882EE}">
  <ds:schemaRefs>
    <ds:schemaRef ds:uri="http://schemas.microsoft.com/office/2006/metadata/properties"/>
    <ds:schemaRef ds:uri="http://schemas.microsoft.com/office/infopath/2007/PartnerControls"/>
    <ds:schemaRef ds:uri="9e6ddf81-25cc-4397-9281-a7e9c75a27b2"/>
    <ds:schemaRef ds:uri="6e8bafe3-8772-4bfa-a401-0d610441c069"/>
  </ds:schemaRefs>
</ds:datastoreItem>
</file>

<file path=customXml/itemProps2.xml><?xml version="1.0" encoding="utf-8"?>
<ds:datastoreItem xmlns:ds="http://schemas.openxmlformats.org/officeDocument/2006/customXml" ds:itemID="{E743581A-DBF1-4960-B6F3-1C0F75F463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1923695-9281-4C17-B00A-0126DB8D27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6ddf81-25cc-4397-9281-a7e9c75a27b2"/>
    <ds:schemaRef ds:uri="6e8bafe3-8772-4bfa-a401-0d610441c0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4998</TotalTime>
  <Words>632</Words>
  <Application>Microsoft Office PowerPoint</Application>
  <PresentationFormat>Widescreen</PresentationFormat>
  <Paragraphs>108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Berlin Sans FB Demi</vt:lpstr>
      <vt:lpstr>Calibri</vt:lpstr>
      <vt:lpstr>Calibri Light</vt:lpstr>
      <vt:lpstr>Comic Sans MS</vt:lpstr>
      <vt:lpstr>Lucida Handwriting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Elaine Lee</dc:creator>
  <cp:lastModifiedBy>Veronica Bowyer</cp:lastModifiedBy>
  <cp:revision>39</cp:revision>
  <cp:lastPrinted>2017-07-14T14:49:03Z</cp:lastPrinted>
  <dcterms:created xsi:type="dcterms:W3CDTF">2016-06-22T12:36:43Z</dcterms:created>
  <dcterms:modified xsi:type="dcterms:W3CDTF">2026-09-16T12:27:12Z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0x010100B1C99B5A928BE6459DECB2F7E20837EF</vt:lpwstr>
  </property>
  <property fmtid="{D5CDD505-2E9C-101B-9397-08002B2CF9AE}" pid="3" name="Order">
    <vt:r8>1158600</vt:r8>
  </property>
  <property fmtid="{D5CDD505-2E9C-101B-9397-08002B2CF9AE}" pid="4" name="MediaServiceImageTags">
    <vt:lpwstr/>
  </property>
</Properties>
</file>